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ags/tag6.xml" ContentType="application/vnd.openxmlformats-officedocument.presentationml.tags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2" r:id="rId1"/>
    <p:sldMasterId id="2147484033" r:id="rId2"/>
    <p:sldMasterId id="2147484078" r:id="rId3"/>
    <p:sldMasterId id="2147484090" r:id="rId4"/>
    <p:sldMasterId id="2147484126" r:id="rId5"/>
    <p:sldMasterId id="2147484132" r:id="rId6"/>
    <p:sldMasterId id="2147484156" r:id="rId7"/>
    <p:sldMasterId id="2147484167" r:id="rId8"/>
    <p:sldMasterId id="2147484179" r:id="rId9"/>
  </p:sldMasterIdLst>
  <p:notesMasterIdLst>
    <p:notesMasterId r:id="rId26"/>
  </p:notesMasterIdLst>
  <p:sldIdLst>
    <p:sldId id="275" r:id="rId10"/>
    <p:sldId id="263" r:id="rId11"/>
    <p:sldId id="268" r:id="rId12"/>
    <p:sldId id="270" r:id="rId13"/>
    <p:sldId id="1150" r:id="rId14"/>
    <p:sldId id="1151" r:id="rId15"/>
    <p:sldId id="1152" r:id="rId16"/>
    <p:sldId id="1149" r:id="rId17"/>
    <p:sldId id="1143" r:id="rId18"/>
    <p:sldId id="1153" r:id="rId19"/>
    <p:sldId id="842" r:id="rId20"/>
    <p:sldId id="1154" r:id="rId21"/>
    <p:sldId id="1145" r:id="rId22"/>
    <p:sldId id="257" r:id="rId23"/>
    <p:sldId id="256" r:id="rId24"/>
    <p:sldId id="114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3" autoAdjust="0"/>
    <p:restoredTop sz="87136" autoAdjust="0"/>
  </p:normalViewPr>
  <p:slideViewPr>
    <p:cSldViewPr snapToGrid="0" showGuides="1">
      <p:cViewPr varScale="1">
        <p:scale>
          <a:sx n="93" d="100"/>
          <a:sy n="93" d="100"/>
        </p:scale>
        <p:origin x="1208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t>14/06/2023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ee74ccb725_0_1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ee74ccb725_0_1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931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ee74ccb725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ee74ccb725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092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68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312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965A4-4F9B-42AD-97F6-5956B56DB1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30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thỏ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7916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62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76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77631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39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61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9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51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49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671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4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372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9928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251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20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7015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24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8974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961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926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15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3655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8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4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5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9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4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7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41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5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8002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3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03959" y="95187"/>
            <a:ext cx="11644151" cy="6691139"/>
            <a:chOff x="227969" y="71390"/>
            <a:chExt cx="8733113" cy="5018354"/>
          </a:xfrm>
        </p:grpSpPr>
        <p:sp>
          <p:nvSpPr>
            <p:cNvPr id="10" name="Google Shape;10;p2"/>
            <p:cNvSpPr/>
            <p:nvPr/>
          </p:nvSpPr>
          <p:spPr>
            <a:xfrm>
              <a:off x="989317" y="1036473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50190" y="52203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89044" y="379615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91875" y="262950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7969" y="844365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62694" y="870865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97267" y="150844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084444" y="71390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8061133" y="1228023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" name="Google Shape;19;p2"/>
            <p:cNvSpPr/>
            <p:nvPr/>
          </p:nvSpPr>
          <p:spPr>
            <a:xfrm flipH="1">
              <a:off x="8632235" y="52203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" name="Google Shape;20;p2"/>
            <p:cNvSpPr/>
            <p:nvPr/>
          </p:nvSpPr>
          <p:spPr>
            <a:xfrm flipH="1">
              <a:off x="8205606" y="591340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1" name="Google Shape;21;p2"/>
            <p:cNvSpPr/>
            <p:nvPr/>
          </p:nvSpPr>
          <p:spPr>
            <a:xfrm flipH="1">
              <a:off x="8753175" y="262950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8753181" y="844365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8891781" y="644290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8777470" y="159514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7883719" y="193640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" name="Google Shape;26;p2"/>
            <p:cNvSpPr/>
            <p:nvPr/>
          </p:nvSpPr>
          <p:spPr>
            <a:xfrm rot="5400000">
              <a:off x="2355302" y="4860255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" name="Google Shape;27;p2"/>
            <p:cNvSpPr/>
            <p:nvPr/>
          </p:nvSpPr>
          <p:spPr>
            <a:xfrm rot="5400000">
              <a:off x="2869737" y="452112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" name="Google Shape;28;p2"/>
            <p:cNvSpPr/>
            <p:nvPr/>
          </p:nvSpPr>
          <p:spPr>
            <a:xfrm rot="5400000">
              <a:off x="3242760" y="486025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9" name="Google Shape;29;p2"/>
            <p:cNvSpPr/>
            <p:nvPr/>
          </p:nvSpPr>
          <p:spPr>
            <a:xfrm rot="5400000">
              <a:off x="3128825" y="4262813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0" name="Google Shape;30;p2"/>
            <p:cNvSpPr/>
            <p:nvPr/>
          </p:nvSpPr>
          <p:spPr>
            <a:xfrm rot="5400000">
              <a:off x="2547410" y="4098907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1" name="Google Shape;31;p2"/>
            <p:cNvSpPr/>
            <p:nvPr/>
          </p:nvSpPr>
          <p:spPr>
            <a:xfrm rot="5400000">
              <a:off x="2520910" y="4433632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2" name="Google Shape;32;p2"/>
            <p:cNvSpPr/>
            <p:nvPr/>
          </p:nvSpPr>
          <p:spPr>
            <a:xfrm rot="5400000">
              <a:off x="1883327" y="4168205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3" name="Google Shape;33;p2"/>
            <p:cNvSpPr/>
            <p:nvPr/>
          </p:nvSpPr>
          <p:spPr>
            <a:xfrm rot="5400000">
              <a:off x="3440685" y="4659982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" name="Google Shape;34;p2"/>
            <p:cNvSpPr/>
            <p:nvPr/>
          </p:nvSpPr>
          <p:spPr>
            <a:xfrm rot="5400000" flipH="1">
              <a:off x="4386252" y="4790946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5" name="Google Shape;35;p2"/>
            <p:cNvSpPr/>
            <p:nvPr/>
          </p:nvSpPr>
          <p:spPr>
            <a:xfrm rot="5400000" flipH="1">
              <a:off x="6179762" y="457384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" name="Google Shape;36;p2"/>
            <p:cNvSpPr/>
            <p:nvPr/>
          </p:nvSpPr>
          <p:spPr>
            <a:xfrm rot="5400000" flipH="1">
              <a:off x="6219185" y="486024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" name="Google Shape;37;p2"/>
            <p:cNvSpPr/>
            <p:nvPr/>
          </p:nvSpPr>
          <p:spPr>
            <a:xfrm rot="5400000" flipH="1">
              <a:off x="5918900" y="483818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8" name="Google Shape;38;p2"/>
            <p:cNvSpPr/>
            <p:nvPr/>
          </p:nvSpPr>
          <p:spPr>
            <a:xfrm rot="5400000" flipH="1">
              <a:off x="4996585" y="4860244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" name="Google Shape;39;p2"/>
            <p:cNvSpPr/>
            <p:nvPr/>
          </p:nvSpPr>
          <p:spPr>
            <a:xfrm rot="5400000" flipH="1">
              <a:off x="5590498" y="5020444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0" name="Google Shape;40;p2"/>
            <p:cNvSpPr/>
            <p:nvPr/>
          </p:nvSpPr>
          <p:spPr>
            <a:xfrm rot="5400000" flipH="1">
              <a:off x="3821152" y="4332121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1" name="Google Shape;41;p2"/>
            <p:cNvSpPr/>
            <p:nvPr/>
          </p:nvSpPr>
          <p:spPr>
            <a:xfrm rot="5400000" flipH="1">
              <a:off x="6110460" y="4145619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2" name="Google Shape;42;p2"/>
            <p:cNvSpPr/>
            <p:nvPr/>
          </p:nvSpPr>
          <p:spPr>
            <a:xfrm rot="5400000">
              <a:off x="5346237" y="443362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3" name="Google Shape;43;p2"/>
            <p:cNvSpPr/>
            <p:nvPr/>
          </p:nvSpPr>
          <p:spPr>
            <a:xfrm rot="5400000">
              <a:off x="2616698" y="26295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4" name="Google Shape;44;p2"/>
            <p:cNvSpPr/>
            <p:nvPr/>
          </p:nvSpPr>
          <p:spPr>
            <a:xfrm rot="5400000">
              <a:off x="3776763" y="14068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" name="Google Shape;45;p2"/>
            <p:cNvSpPr/>
            <p:nvPr/>
          </p:nvSpPr>
          <p:spPr>
            <a:xfrm rot="5400000">
              <a:off x="3312048" y="591357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" name="Google Shape;46;p2"/>
            <p:cNvSpPr/>
            <p:nvPr/>
          </p:nvSpPr>
          <p:spPr>
            <a:xfrm rot="5400000" flipH="1">
              <a:off x="5144465" y="262946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" name="Google Shape;47;p2"/>
            <p:cNvSpPr/>
            <p:nvPr/>
          </p:nvSpPr>
          <p:spPr>
            <a:xfrm rot="5400000" flipH="1">
              <a:off x="4050323" y="522044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" name="Google Shape;48;p2"/>
            <p:cNvSpPr/>
            <p:nvPr/>
          </p:nvSpPr>
          <p:spPr>
            <a:xfrm rot="5400000" flipH="1">
              <a:off x="4469090" y="209996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" name="Google Shape;49;p2"/>
            <p:cNvSpPr/>
            <p:nvPr/>
          </p:nvSpPr>
          <p:spPr>
            <a:xfrm rot="5400000" flipH="1">
              <a:off x="5590490" y="591346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0" name="Google Shape;50;p2"/>
            <p:cNvSpPr/>
            <p:nvPr/>
          </p:nvSpPr>
          <p:spPr>
            <a:xfrm rot="5400000" flipH="1">
              <a:off x="6402640" y="193646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1" name="Google Shape;51;p2"/>
            <p:cNvSpPr/>
            <p:nvPr/>
          </p:nvSpPr>
          <p:spPr>
            <a:xfrm rot="5400000" flipH="1">
              <a:off x="7164640" y="44892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226433" y="1376417"/>
            <a:ext cx="7739200" cy="290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667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4373933" y="4080033"/>
            <a:ext cx="344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2078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179231" y="178638"/>
            <a:ext cx="11774023" cy="3891581"/>
            <a:chOff x="134423" y="133978"/>
            <a:chExt cx="8830517" cy="2918686"/>
          </a:xfrm>
        </p:grpSpPr>
        <p:sp>
          <p:nvSpPr>
            <p:cNvPr id="56" name="Google Shape;56;p3"/>
            <p:cNvSpPr/>
            <p:nvPr/>
          </p:nvSpPr>
          <p:spPr>
            <a:xfrm rot="-149373">
              <a:off x="1508456" y="1023677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7" name="Google Shape;57;p3"/>
            <p:cNvSpPr/>
            <p:nvPr/>
          </p:nvSpPr>
          <p:spPr>
            <a:xfrm rot="-149373">
              <a:off x="2321403" y="1095673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8" name="Google Shape;58;p3"/>
            <p:cNvSpPr/>
            <p:nvPr/>
          </p:nvSpPr>
          <p:spPr>
            <a:xfrm rot="-149373">
              <a:off x="1004642" y="711035"/>
              <a:ext cx="69065" cy="690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59" name="Google Shape;59;p3"/>
            <p:cNvSpPr/>
            <p:nvPr/>
          </p:nvSpPr>
          <p:spPr>
            <a:xfrm rot="-149373">
              <a:off x="205182" y="203399"/>
              <a:ext cx="69065" cy="6906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0" name="Google Shape;60;p3"/>
            <p:cNvSpPr/>
            <p:nvPr/>
          </p:nvSpPr>
          <p:spPr>
            <a:xfrm rot="-149373">
              <a:off x="205195" y="953021"/>
              <a:ext cx="69065" cy="6906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1" name="Google Shape;61;p3"/>
            <p:cNvSpPr/>
            <p:nvPr/>
          </p:nvSpPr>
          <p:spPr>
            <a:xfrm rot="-149373">
              <a:off x="745169" y="1162425"/>
              <a:ext cx="69065" cy="6906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2" name="Google Shape;62;p3"/>
            <p:cNvSpPr/>
            <p:nvPr/>
          </p:nvSpPr>
          <p:spPr>
            <a:xfrm rot="-149373">
              <a:off x="205185" y="1431600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3" name="Google Shape;63;p3"/>
            <p:cNvSpPr/>
            <p:nvPr/>
          </p:nvSpPr>
          <p:spPr>
            <a:xfrm rot="-149373">
              <a:off x="680570" y="219761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4" name="Google Shape;64;p3"/>
            <p:cNvSpPr/>
            <p:nvPr/>
          </p:nvSpPr>
          <p:spPr>
            <a:xfrm flipH="1">
              <a:off x="8493358" y="219630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5" name="Google Shape;65;p3"/>
            <p:cNvSpPr/>
            <p:nvPr/>
          </p:nvSpPr>
          <p:spPr>
            <a:xfrm flipH="1">
              <a:off x="5772235" y="952895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6" name="Google Shape;66;p3"/>
            <p:cNvSpPr/>
            <p:nvPr/>
          </p:nvSpPr>
          <p:spPr>
            <a:xfrm flipH="1">
              <a:off x="6385881" y="64084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7" name="Google Shape;67;p3"/>
            <p:cNvSpPr/>
            <p:nvPr/>
          </p:nvSpPr>
          <p:spPr>
            <a:xfrm flipH="1">
              <a:off x="7530625" y="810582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8" name="Google Shape;68;p3"/>
            <p:cNvSpPr/>
            <p:nvPr/>
          </p:nvSpPr>
          <p:spPr>
            <a:xfrm flipH="1">
              <a:off x="8802056" y="1152972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69" name="Google Shape;69;p3"/>
            <p:cNvSpPr/>
            <p:nvPr/>
          </p:nvSpPr>
          <p:spPr>
            <a:xfrm flipH="1">
              <a:off x="8141206" y="1023547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0" name="Google Shape;70;p3"/>
            <p:cNvSpPr/>
            <p:nvPr/>
          </p:nvSpPr>
          <p:spPr>
            <a:xfrm flipH="1">
              <a:off x="8826345" y="1903755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1" name="Google Shape;71;p3"/>
            <p:cNvSpPr/>
            <p:nvPr/>
          </p:nvSpPr>
          <p:spPr>
            <a:xfrm flipH="1">
              <a:off x="7883719" y="203272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2" name="Google Shape;72;p3"/>
            <p:cNvSpPr/>
            <p:nvPr/>
          </p:nvSpPr>
          <p:spPr>
            <a:xfrm rot="5400000">
              <a:off x="576500" y="183446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3" name="Google Shape;73;p3"/>
            <p:cNvSpPr/>
            <p:nvPr/>
          </p:nvSpPr>
          <p:spPr>
            <a:xfrm rot="5400000">
              <a:off x="410748" y="241101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4" name="Google Shape;74;p3"/>
            <p:cNvSpPr/>
            <p:nvPr/>
          </p:nvSpPr>
          <p:spPr>
            <a:xfrm rot="5400000">
              <a:off x="1004523" y="1834439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5" name="Google Shape;75;p3"/>
            <p:cNvSpPr/>
            <p:nvPr/>
          </p:nvSpPr>
          <p:spPr>
            <a:xfrm rot="5400000">
              <a:off x="134423" y="298336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6" name="Google Shape;76;p3"/>
            <p:cNvSpPr/>
            <p:nvPr/>
          </p:nvSpPr>
          <p:spPr>
            <a:xfrm rot="5400000" flipH="1">
              <a:off x="6821415" y="115297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7" name="Google Shape;77;p3"/>
            <p:cNvSpPr/>
            <p:nvPr/>
          </p:nvSpPr>
          <p:spPr>
            <a:xfrm rot="5400000" flipH="1">
              <a:off x="8210510" y="201515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8" name="Google Shape;78;p3"/>
            <p:cNvSpPr/>
            <p:nvPr/>
          </p:nvSpPr>
          <p:spPr>
            <a:xfrm rot="5400000" flipH="1">
              <a:off x="8895640" y="53500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79" name="Google Shape;79;p3"/>
            <p:cNvSpPr/>
            <p:nvPr/>
          </p:nvSpPr>
          <p:spPr>
            <a:xfrm rot="5400000">
              <a:off x="1953948" y="341889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80" name="Google Shape;80;p3"/>
            <p:cNvSpPr/>
            <p:nvPr/>
          </p:nvSpPr>
          <p:spPr>
            <a:xfrm rot="5400000">
              <a:off x="3535263" y="640845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81" name="Google Shape;81;p3"/>
            <p:cNvSpPr/>
            <p:nvPr/>
          </p:nvSpPr>
          <p:spPr>
            <a:xfrm rot="5400000">
              <a:off x="5267348" y="388139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82" name="Google Shape;82;p3"/>
            <p:cNvSpPr/>
            <p:nvPr/>
          </p:nvSpPr>
          <p:spPr>
            <a:xfrm rot="5400000" flipH="1">
              <a:off x="4460915" y="13397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83" name="Google Shape;83;p3"/>
            <p:cNvSpPr/>
            <p:nvPr/>
          </p:nvSpPr>
          <p:spPr>
            <a:xfrm rot="5400000" flipH="1">
              <a:off x="3132848" y="102355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84" name="Google Shape;84;p3"/>
            <p:cNvSpPr/>
            <p:nvPr/>
          </p:nvSpPr>
          <p:spPr>
            <a:xfrm rot="5400000" flipH="1">
              <a:off x="2616690" y="70390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85" name="Google Shape;85;p3"/>
            <p:cNvSpPr/>
            <p:nvPr/>
          </p:nvSpPr>
          <p:spPr>
            <a:xfrm rot="5400000" flipH="1">
              <a:off x="6752115" y="133978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86" name="Google Shape;86;p3"/>
            <p:cNvSpPr/>
            <p:nvPr/>
          </p:nvSpPr>
          <p:spPr>
            <a:xfrm rot="5400000" flipH="1">
              <a:off x="8681090" y="254672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87" name="Google Shape;87;p3"/>
            <p:cNvSpPr/>
            <p:nvPr/>
          </p:nvSpPr>
          <p:spPr>
            <a:xfrm rot="5400000" flipH="1">
              <a:off x="7164640" y="458553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88" name="Google Shape;88;p3"/>
          <p:cNvSpPr txBox="1">
            <a:spLocks noGrp="1"/>
          </p:cNvSpPr>
          <p:nvPr>
            <p:ph type="title"/>
          </p:nvPr>
        </p:nvSpPr>
        <p:spPr>
          <a:xfrm>
            <a:off x="2299367" y="2391851"/>
            <a:ext cx="759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title" idx="2" hasCustomPrompt="1"/>
          </p:nvPr>
        </p:nvSpPr>
        <p:spPr>
          <a:xfrm>
            <a:off x="4973067" y="1080767"/>
            <a:ext cx="22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0" name="Google Shape;90;p3"/>
          <p:cNvSpPr txBox="1">
            <a:spLocks noGrp="1"/>
          </p:cNvSpPr>
          <p:nvPr>
            <p:ph type="subTitle" idx="1"/>
          </p:nvPr>
        </p:nvSpPr>
        <p:spPr>
          <a:xfrm>
            <a:off x="3189233" y="35142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662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"/>
          <p:cNvSpPr txBox="1">
            <a:spLocks noGrp="1"/>
          </p:cNvSpPr>
          <p:nvPr>
            <p:ph type="body" idx="1"/>
          </p:nvPr>
        </p:nvSpPr>
        <p:spPr>
          <a:xfrm>
            <a:off x="960000" y="15893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1600">
                <a:solidFill>
                  <a:schemeClr val="lt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lt1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lt1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lt1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lt1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lt1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chemeClr val="lt1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chemeClr val="lt1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94" name="Google Shape;94;p4"/>
          <p:cNvGrpSpPr/>
          <p:nvPr/>
        </p:nvGrpSpPr>
        <p:grpSpPr>
          <a:xfrm>
            <a:off x="-2" y="95187"/>
            <a:ext cx="12040489" cy="6662341"/>
            <a:chOff x="-2" y="71390"/>
            <a:chExt cx="9030367" cy="4996756"/>
          </a:xfrm>
        </p:grpSpPr>
        <p:sp>
          <p:nvSpPr>
            <p:cNvPr id="95" name="Google Shape;95;p4"/>
            <p:cNvSpPr/>
            <p:nvPr/>
          </p:nvSpPr>
          <p:spPr>
            <a:xfrm>
              <a:off x="650190" y="52203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719994" y="71390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91875" y="262950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919" y="591340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5919" y="1119715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65217" y="146027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084444" y="71390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8318458" y="240973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8632235" y="52203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04" name="Google Shape;104;p4"/>
            <p:cNvSpPr/>
            <p:nvPr/>
          </p:nvSpPr>
          <p:spPr>
            <a:xfrm flipH="1">
              <a:off x="8205606" y="591340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05" name="Google Shape;105;p4"/>
            <p:cNvSpPr/>
            <p:nvPr/>
          </p:nvSpPr>
          <p:spPr>
            <a:xfrm flipH="1">
              <a:off x="8753175" y="262950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06" name="Google Shape;106;p4"/>
            <p:cNvSpPr/>
            <p:nvPr/>
          </p:nvSpPr>
          <p:spPr>
            <a:xfrm flipH="1">
              <a:off x="8463556" y="844365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07" name="Google Shape;107;p4"/>
            <p:cNvSpPr/>
            <p:nvPr/>
          </p:nvSpPr>
          <p:spPr>
            <a:xfrm flipH="1">
              <a:off x="8891781" y="644290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08" name="Google Shape;108;p4"/>
            <p:cNvSpPr/>
            <p:nvPr/>
          </p:nvSpPr>
          <p:spPr>
            <a:xfrm flipH="1">
              <a:off x="8891770" y="1595148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09" name="Google Shape;109;p4"/>
            <p:cNvSpPr/>
            <p:nvPr/>
          </p:nvSpPr>
          <p:spPr>
            <a:xfrm flipH="1">
              <a:off x="7883719" y="193640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0" name="Google Shape;110;p4"/>
            <p:cNvSpPr/>
            <p:nvPr/>
          </p:nvSpPr>
          <p:spPr>
            <a:xfrm rot="5400000">
              <a:off x="95927" y="4860255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1" name="Google Shape;111;p4"/>
            <p:cNvSpPr/>
            <p:nvPr/>
          </p:nvSpPr>
          <p:spPr>
            <a:xfrm rot="5400000">
              <a:off x="530487" y="450292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2" name="Google Shape;112;p4"/>
            <p:cNvSpPr/>
            <p:nvPr/>
          </p:nvSpPr>
          <p:spPr>
            <a:xfrm rot="5400000">
              <a:off x="1084460" y="492955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3" name="Google Shape;113;p4"/>
            <p:cNvSpPr/>
            <p:nvPr/>
          </p:nvSpPr>
          <p:spPr>
            <a:xfrm rot="5400000">
              <a:off x="165225" y="394238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4" name="Google Shape;114;p4"/>
            <p:cNvSpPr/>
            <p:nvPr/>
          </p:nvSpPr>
          <p:spPr>
            <a:xfrm rot="5400000">
              <a:off x="461185" y="4835807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5" name="Google Shape;115;p4"/>
            <p:cNvSpPr/>
            <p:nvPr/>
          </p:nvSpPr>
          <p:spPr>
            <a:xfrm rot="5400000">
              <a:off x="234535" y="3621982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6" name="Google Shape;116;p4"/>
            <p:cNvSpPr/>
            <p:nvPr/>
          </p:nvSpPr>
          <p:spPr>
            <a:xfrm rot="5400000">
              <a:off x="165227" y="426283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7" name="Google Shape;117;p4"/>
            <p:cNvSpPr/>
            <p:nvPr/>
          </p:nvSpPr>
          <p:spPr>
            <a:xfrm rot="5400000">
              <a:off x="8891785" y="468159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8" name="Google Shape;118;p4"/>
            <p:cNvSpPr/>
            <p:nvPr/>
          </p:nvSpPr>
          <p:spPr>
            <a:xfrm rot="5400000" flipH="1">
              <a:off x="8394252" y="4998846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19" name="Google Shape;119;p4"/>
            <p:cNvSpPr/>
            <p:nvPr/>
          </p:nvSpPr>
          <p:spPr>
            <a:xfrm rot="5400000" flipH="1">
              <a:off x="8840187" y="431041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0" name="Google Shape;120;p4"/>
            <p:cNvSpPr/>
            <p:nvPr/>
          </p:nvSpPr>
          <p:spPr>
            <a:xfrm rot="5400000" flipH="1">
              <a:off x="8891785" y="492954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1" name="Google Shape;121;p4"/>
            <p:cNvSpPr/>
            <p:nvPr/>
          </p:nvSpPr>
          <p:spPr>
            <a:xfrm rot="5400000" flipH="1">
              <a:off x="7277000" y="492953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2" name="Google Shape;122;p4"/>
            <p:cNvSpPr/>
            <p:nvPr/>
          </p:nvSpPr>
          <p:spPr>
            <a:xfrm rot="5400000" flipH="1">
              <a:off x="8061135" y="4929544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3" name="Google Shape;123;p4"/>
            <p:cNvSpPr/>
            <p:nvPr/>
          </p:nvSpPr>
          <p:spPr>
            <a:xfrm rot="5400000" flipH="1">
              <a:off x="8562923" y="4573844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4" name="Google Shape;124;p4"/>
            <p:cNvSpPr/>
            <p:nvPr/>
          </p:nvSpPr>
          <p:spPr>
            <a:xfrm rot="5400000" flipH="1">
              <a:off x="8822477" y="1119721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5" name="Google Shape;125;p4"/>
            <p:cNvSpPr/>
            <p:nvPr/>
          </p:nvSpPr>
          <p:spPr>
            <a:xfrm rot="5400000" flipH="1">
              <a:off x="8701535" y="401169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6" name="Google Shape;126;p4"/>
            <p:cNvSpPr/>
            <p:nvPr/>
          </p:nvSpPr>
          <p:spPr>
            <a:xfrm rot="5400000">
              <a:off x="8840187" y="369127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7" name="Google Shape;127;p4"/>
            <p:cNvSpPr/>
            <p:nvPr/>
          </p:nvSpPr>
          <p:spPr>
            <a:xfrm rot="5400000">
              <a:off x="297273" y="844369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8" name="Google Shape;128;p4"/>
            <p:cNvSpPr/>
            <p:nvPr/>
          </p:nvSpPr>
          <p:spPr>
            <a:xfrm rot="5400000">
              <a:off x="-2" y="71407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29" name="Google Shape;129;p4"/>
            <p:cNvSpPr/>
            <p:nvPr/>
          </p:nvSpPr>
          <p:spPr>
            <a:xfrm rot="5400000" flipH="1">
              <a:off x="8961065" y="71396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30" name="Google Shape;130;p4"/>
            <p:cNvSpPr/>
            <p:nvPr/>
          </p:nvSpPr>
          <p:spPr>
            <a:xfrm rot="5400000" flipH="1">
              <a:off x="7883715" y="445021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3439604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5"/>
          <p:cNvGrpSpPr/>
          <p:nvPr/>
        </p:nvGrpSpPr>
        <p:grpSpPr>
          <a:xfrm>
            <a:off x="127903" y="4829309"/>
            <a:ext cx="11820211" cy="1928219"/>
            <a:chOff x="95927" y="3621982"/>
            <a:chExt cx="8865158" cy="1446164"/>
          </a:xfrm>
        </p:grpSpPr>
        <p:sp>
          <p:nvSpPr>
            <p:cNvPr id="133" name="Google Shape;133;p5"/>
            <p:cNvSpPr/>
            <p:nvPr/>
          </p:nvSpPr>
          <p:spPr>
            <a:xfrm rot="5400000">
              <a:off x="95927" y="4860255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34" name="Google Shape;134;p5"/>
            <p:cNvSpPr/>
            <p:nvPr/>
          </p:nvSpPr>
          <p:spPr>
            <a:xfrm rot="5400000">
              <a:off x="530487" y="450292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35" name="Google Shape;135;p5"/>
            <p:cNvSpPr/>
            <p:nvPr/>
          </p:nvSpPr>
          <p:spPr>
            <a:xfrm rot="5400000">
              <a:off x="1084460" y="492955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36" name="Google Shape;136;p5"/>
            <p:cNvSpPr/>
            <p:nvPr/>
          </p:nvSpPr>
          <p:spPr>
            <a:xfrm rot="5400000">
              <a:off x="165225" y="394238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37" name="Google Shape;137;p5"/>
            <p:cNvSpPr/>
            <p:nvPr/>
          </p:nvSpPr>
          <p:spPr>
            <a:xfrm rot="5400000">
              <a:off x="461185" y="4835807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38" name="Google Shape;138;p5"/>
            <p:cNvSpPr/>
            <p:nvPr/>
          </p:nvSpPr>
          <p:spPr>
            <a:xfrm rot="5400000">
              <a:off x="234535" y="3621982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39" name="Google Shape;139;p5"/>
            <p:cNvSpPr/>
            <p:nvPr/>
          </p:nvSpPr>
          <p:spPr>
            <a:xfrm rot="5400000">
              <a:off x="165227" y="426283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40" name="Google Shape;140;p5"/>
            <p:cNvSpPr/>
            <p:nvPr/>
          </p:nvSpPr>
          <p:spPr>
            <a:xfrm rot="5400000">
              <a:off x="8891785" y="468159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41" name="Google Shape;141;p5"/>
            <p:cNvSpPr/>
            <p:nvPr/>
          </p:nvSpPr>
          <p:spPr>
            <a:xfrm rot="5400000" flipH="1">
              <a:off x="8394252" y="4998846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42" name="Google Shape;142;p5"/>
            <p:cNvSpPr/>
            <p:nvPr/>
          </p:nvSpPr>
          <p:spPr>
            <a:xfrm rot="5400000" flipH="1">
              <a:off x="8840187" y="431041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43" name="Google Shape;143;p5"/>
            <p:cNvSpPr/>
            <p:nvPr/>
          </p:nvSpPr>
          <p:spPr>
            <a:xfrm rot="5400000" flipH="1">
              <a:off x="8891785" y="492954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44" name="Google Shape;144;p5"/>
            <p:cNvSpPr/>
            <p:nvPr/>
          </p:nvSpPr>
          <p:spPr>
            <a:xfrm rot="5400000" flipH="1">
              <a:off x="7277000" y="492953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45" name="Google Shape;145;p5"/>
            <p:cNvSpPr/>
            <p:nvPr/>
          </p:nvSpPr>
          <p:spPr>
            <a:xfrm rot="5400000" flipH="1">
              <a:off x="8061135" y="4929544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46" name="Google Shape;146;p5"/>
            <p:cNvSpPr/>
            <p:nvPr/>
          </p:nvSpPr>
          <p:spPr>
            <a:xfrm rot="5400000" flipH="1">
              <a:off x="8562923" y="4573844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47" name="Google Shape;147;p5"/>
            <p:cNvSpPr/>
            <p:nvPr/>
          </p:nvSpPr>
          <p:spPr>
            <a:xfrm rot="5400000" flipH="1">
              <a:off x="8701535" y="401169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48" name="Google Shape;148;p5"/>
            <p:cNvSpPr/>
            <p:nvPr/>
          </p:nvSpPr>
          <p:spPr>
            <a:xfrm rot="5400000">
              <a:off x="8840187" y="369127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149" name="Google Shape;149;p5"/>
          <p:cNvSpPr txBox="1">
            <a:spLocks noGrp="1"/>
          </p:cNvSpPr>
          <p:nvPr>
            <p:ph type="subTitle" idx="1"/>
          </p:nvPr>
        </p:nvSpPr>
        <p:spPr>
          <a:xfrm>
            <a:off x="1685633" y="3482100"/>
            <a:ext cx="365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solidFill>
                  <a:schemeClr val="accent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5"/>
          <p:cNvSpPr txBox="1">
            <a:spLocks noGrp="1"/>
          </p:cNvSpPr>
          <p:nvPr>
            <p:ph type="subTitle" idx="2"/>
          </p:nvPr>
        </p:nvSpPr>
        <p:spPr>
          <a:xfrm>
            <a:off x="6558767" y="3482100"/>
            <a:ext cx="365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solidFill>
                  <a:schemeClr val="lt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1" name="Google Shape;151;p5"/>
          <p:cNvSpPr txBox="1">
            <a:spLocks noGrp="1"/>
          </p:cNvSpPr>
          <p:nvPr>
            <p:ph type="subTitle" idx="3"/>
          </p:nvPr>
        </p:nvSpPr>
        <p:spPr>
          <a:xfrm>
            <a:off x="1685633" y="4300800"/>
            <a:ext cx="3656000" cy="1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"/>
          <p:cNvSpPr txBox="1">
            <a:spLocks noGrp="1"/>
          </p:cNvSpPr>
          <p:nvPr>
            <p:ph type="subTitle" idx="4"/>
          </p:nvPr>
        </p:nvSpPr>
        <p:spPr>
          <a:xfrm>
            <a:off x="6558767" y="4300800"/>
            <a:ext cx="3656000" cy="16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44520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>
            <a:off x="127903" y="4829309"/>
            <a:ext cx="11820211" cy="1928219"/>
            <a:chOff x="95927" y="3621982"/>
            <a:chExt cx="8865158" cy="1446164"/>
          </a:xfrm>
        </p:grpSpPr>
        <p:sp>
          <p:nvSpPr>
            <p:cNvPr id="156" name="Google Shape;156;p6"/>
            <p:cNvSpPr/>
            <p:nvPr/>
          </p:nvSpPr>
          <p:spPr>
            <a:xfrm rot="5400000">
              <a:off x="95927" y="4860255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57" name="Google Shape;157;p6"/>
            <p:cNvSpPr/>
            <p:nvPr/>
          </p:nvSpPr>
          <p:spPr>
            <a:xfrm rot="5400000">
              <a:off x="530487" y="450292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58" name="Google Shape;158;p6"/>
            <p:cNvSpPr/>
            <p:nvPr/>
          </p:nvSpPr>
          <p:spPr>
            <a:xfrm rot="5400000">
              <a:off x="1084460" y="492955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59" name="Google Shape;159;p6"/>
            <p:cNvSpPr/>
            <p:nvPr/>
          </p:nvSpPr>
          <p:spPr>
            <a:xfrm rot="5400000">
              <a:off x="165225" y="394238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0" name="Google Shape;160;p6"/>
            <p:cNvSpPr/>
            <p:nvPr/>
          </p:nvSpPr>
          <p:spPr>
            <a:xfrm rot="5400000">
              <a:off x="461185" y="4835807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1" name="Google Shape;161;p6"/>
            <p:cNvSpPr/>
            <p:nvPr/>
          </p:nvSpPr>
          <p:spPr>
            <a:xfrm rot="5400000">
              <a:off x="234535" y="3621982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2" name="Google Shape;162;p6"/>
            <p:cNvSpPr/>
            <p:nvPr/>
          </p:nvSpPr>
          <p:spPr>
            <a:xfrm rot="5400000">
              <a:off x="165227" y="426283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3" name="Google Shape;163;p6"/>
            <p:cNvSpPr/>
            <p:nvPr/>
          </p:nvSpPr>
          <p:spPr>
            <a:xfrm rot="5400000">
              <a:off x="8891785" y="468159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4" name="Google Shape;164;p6"/>
            <p:cNvSpPr/>
            <p:nvPr/>
          </p:nvSpPr>
          <p:spPr>
            <a:xfrm rot="5400000" flipH="1">
              <a:off x="8394252" y="4998846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5" name="Google Shape;165;p6"/>
            <p:cNvSpPr/>
            <p:nvPr/>
          </p:nvSpPr>
          <p:spPr>
            <a:xfrm rot="5400000" flipH="1">
              <a:off x="8840187" y="431041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6" name="Google Shape;166;p6"/>
            <p:cNvSpPr/>
            <p:nvPr/>
          </p:nvSpPr>
          <p:spPr>
            <a:xfrm rot="5400000" flipH="1">
              <a:off x="8891785" y="492954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7" name="Google Shape;167;p6"/>
            <p:cNvSpPr/>
            <p:nvPr/>
          </p:nvSpPr>
          <p:spPr>
            <a:xfrm rot="5400000" flipH="1">
              <a:off x="7277000" y="492953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8" name="Google Shape;168;p6"/>
            <p:cNvSpPr/>
            <p:nvPr/>
          </p:nvSpPr>
          <p:spPr>
            <a:xfrm rot="5400000" flipH="1">
              <a:off x="8061135" y="4929544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69" name="Google Shape;169;p6"/>
            <p:cNvSpPr/>
            <p:nvPr/>
          </p:nvSpPr>
          <p:spPr>
            <a:xfrm rot="5400000" flipH="1">
              <a:off x="8562923" y="4573844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0" name="Google Shape;170;p6"/>
            <p:cNvSpPr/>
            <p:nvPr/>
          </p:nvSpPr>
          <p:spPr>
            <a:xfrm rot="5400000" flipH="1">
              <a:off x="8701535" y="401169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1" name="Google Shape;171;p6"/>
            <p:cNvSpPr/>
            <p:nvPr/>
          </p:nvSpPr>
          <p:spPr>
            <a:xfrm rot="5400000">
              <a:off x="8840187" y="369127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172" name="Google Shape;17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1188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>
            <a:spLocks noGrp="1"/>
          </p:cNvSpPr>
          <p:nvPr>
            <p:ph type="title"/>
          </p:nvPr>
        </p:nvSpPr>
        <p:spPr>
          <a:xfrm>
            <a:off x="1299600" y="593367"/>
            <a:ext cx="9932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body" idx="1"/>
          </p:nvPr>
        </p:nvSpPr>
        <p:spPr>
          <a:xfrm>
            <a:off x="960000" y="2028467"/>
            <a:ext cx="4429600" cy="38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Anaheim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76" name="Google Shape;176;p7"/>
          <p:cNvGrpSpPr/>
          <p:nvPr/>
        </p:nvGrpSpPr>
        <p:grpSpPr>
          <a:xfrm>
            <a:off x="220303" y="5411331"/>
            <a:ext cx="1896995" cy="1253811"/>
            <a:chOff x="165227" y="4058498"/>
            <a:chExt cx="1422746" cy="940358"/>
          </a:xfrm>
        </p:grpSpPr>
        <p:sp>
          <p:nvSpPr>
            <p:cNvPr id="177" name="Google Shape;177;p7"/>
            <p:cNvSpPr/>
            <p:nvPr/>
          </p:nvSpPr>
          <p:spPr>
            <a:xfrm>
              <a:off x="171042" y="405849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8" name="Google Shape;178;p7"/>
            <p:cNvSpPr/>
            <p:nvPr/>
          </p:nvSpPr>
          <p:spPr>
            <a:xfrm rot="5400000">
              <a:off x="165227" y="4929555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79" name="Google Shape;179;p7"/>
            <p:cNvSpPr/>
            <p:nvPr/>
          </p:nvSpPr>
          <p:spPr>
            <a:xfrm rot="5400000">
              <a:off x="1084462" y="4502928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0" name="Google Shape;180;p7"/>
            <p:cNvSpPr/>
            <p:nvPr/>
          </p:nvSpPr>
          <p:spPr>
            <a:xfrm rot="5400000">
              <a:off x="1518673" y="4929557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1" name="Google Shape;181;p7"/>
            <p:cNvSpPr/>
            <p:nvPr/>
          </p:nvSpPr>
          <p:spPr>
            <a:xfrm rot="5400000">
              <a:off x="920035" y="4929557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2" name="Google Shape;182;p7"/>
            <p:cNvSpPr/>
            <p:nvPr/>
          </p:nvSpPr>
          <p:spPr>
            <a:xfrm rot="5400000">
              <a:off x="461177" y="4573855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4229328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8"/>
          <p:cNvGrpSpPr/>
          <p:nvPr/>
        </p:nvGrpSpPr>
        <p:grpSpPr>
          <a:xfrm>
            <a:off x="179231" y="178638"/>
            <a:ext cx="11774023" cy="3891581"/>
            <a:chOff x="134423" y="133978"/>
            <a:chExt cx="8830517" cy="2918686"/>
          </a:xfrm>
        </p:grpSpPr>
        <p:sp>
          <p:nvSpPr>
            <p:cNvPr id="185" name="Google Shape;185;p8"/>
            <p:cNvSpPr/>
            <p:nvPr/>
          </p:nvSpPr>
          <p:spPr>
            <a:xfrm rot="-149373">
              <a:off x="1508456" y="1023677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6" name="Google Shape;186;p8"/>
            <p:cNvSpPr/>
            <p:nvPr/>
          </p:nvSpPr>
          <p:spPr>
            <a:xfrm rot="-149373">
              <a:off x="2321403" y="1095673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7" name="Google Shape;187;p8"/>
            <p:cNvSpPr/>
            <p:nvPr/>
          </p:nvSpPr>
          <p:spPr>
            <a:xfrm rot="-149373">
              <a:off x="1004642" y="711035"/>
              <a:ext cx="69065" cy="690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8" name="Google Shape;188;p8"/>
            <p:cNvSpPr/>
            <p:nvPr/>
          </p:nvSpPr>
          <p:spPr>
            <a:xfrm rot="-149373">
              <a:off x="205182" y="203399"/>
              <a:ext cx="69065" cy="6906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89" name="Google Shape;189;p8"/>
            <p:cNvSpPr/>
            <p:nvPr/>
          </p:nvSpPr>
          <p:spPr>
            <a:xfrm rot="-149373">
              <a:off x="205195" y="953021"/>
              <a:ext cx="69065" cy="6906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0" name="Google Shape;190;p8"/>
            <p:cNvSpPr/>
            <p:nvPr/>
          </p:nvSpPr>
          <p:spPr>
            <a:xfrm rot="-149373">
              <a:off x="745169" y="1162425"/>
              <a:ext cx="69065" cy="6906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1" name="Google Shape;191;p8"/>
            <p:cNvSpPr/>
            <p:nvPr/>
          </p:nvSpPr>
          <p:spPr>
            <a:xfrm rot="-149373">
              <a:off x="205185" y="1431600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2" name="Google Shape;192;p8"/>
            <p:cNvSpPr/>
            <p:nvPr/>
          </p:nvSpPr>
          <p:spPr>
            <a:xfrm rot="-149373">
              <a:off x="680570" y="219761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3" name="Google Shape;193;p8"/>
            <p:cNvSpPr/>
            <p:nvPr/>
          </p:nvSpPr>
          <p:spPr>
            <a:xfrm flipH="1">
              <a:off x="8493358" y="219630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4" name="Google Shape;194;p8"/>
            <p:cNvSpPr/>
            <p:nvPr/>
          </p:nvSpPr>
          <p:spPr>
            <a:xfrm flipH="1">
              <a:off x="5772235" y="952895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5" name="Google Shape;195;p8"/>
            <p:cNvSpPr/>
            <p:nvPr/>
          </p:nvSpPr>
          <p:spPr>
            <a:xfrm flipH="1">
              <a:off x="6385881" y="64084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6" name="Google Shape;196;p8"/>
            <p:cNvSpPr/>
            <p:nvPr/>
          </p:nvSpPr>
          <p:spPr>
            <a:xfrm flipH="1">
              <a:off x="7530625" y="810582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7" name="Google Shape;197;p8"/>
            <p:cNvSpPr/>
            <p:nvPr/>
          </p:nvSpPr>
          <p:spPr>
            <a:xfrm flipH="1">
              <a:off x="8802056" y="1152972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8" name="Google Shape;198;p8"/>
            <p:cNvSpPr/>
            <p:nvPr/>
          </p:nvSpPr>
          <p:spPr>
            <a:xfrm flipH="1">
              <a:off x="8141206" y="1023547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199" name="Google Shape;199;p8"/>
            <p:cNvSpPr/>
            <p:nvPr/>
          </p:nvSpPr>
          <p:spPr>
            <a:xfrm flipH="1">
              <a:off x="8826345" y="1903755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0" name="Google Shape;200;p8"/>
            <p:cNvSpPr/>
            <p:nvPr/>
          </p:nvSpPr>
          <p:spPr>
            <a:xfrm flipH="1">
              <a:off x="7883719" y="203272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1" name="Google Shape;201;p8"/>
            <p:cNvSpPr/>
            <p:nvPr/>
          </p:nvSpPr>
          <p:spPr>
            <a:xfrm rot="5400000">
              <a:off x="576500" y="183446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2" name="Google Shape;202;p8"/>
            <p:cNvSpPr/>
            <p:nvPr/>
          </p:nvSpPr>
          <p:spPr>
            <a:xfrm rot="5400000">
              <a:off x="410748" y="241101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3" name="Google Shape;203;p8"/>
            <p:cNvSpPr/>
            <p:nvPr/>
          </p:nvSpPr>
          <p:spPr>
            <a:xfrm rot="5400000">
              <a:off x="1004523" y="1834439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4" name="Google Shape;204;p8"/>
            <p:cNvSpPr/>
            <p:nvPr/>
          </p:nvSpPr>
          <p:spPr>
            <a:xfrm rot="5400000">
              <a:off x="134423" y="298336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5" name="Google Shape;205;p8"/>
            <p:cNvSpPr/>
            <p:nvPr/>
          </p:nvSpPr>
          <p:spPr>
            <a:xfrm rot="5400000" flipH="1">
              <a:off x="6821415" y="115297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6" name="Google Shape;206;p8"/>
            <p:cNvSpPr/>
            <p:nvPr/>
          </p:nvSpPr>
          <p:spPr>
            <a:xfrm rot="5400000" flipH="1">
              <a:off x="8210510" y="201515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7" name="Google Shape;207;p8"/>
            <p:cNvSpPr/>
            <p:nvPr/>
          </p:nvSpPr>
          <p:spPr>
            <a:xfrm rot="5400000" flipH="1">
              <a:off x="8895640" y="53500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8" name="Google Shape;208;p8"/>
            <p:cNvSpPr/>
            <p:nvPr/>
          </p:nvSpPr>
          <p:spPr>
            <a:xfrm rot="5400000">
              <a:off x="1953948" y="341889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09" name="Google Shape;209;p8"/>
            <p:cNvSpPr/>
            <p:nvPr/>
          </p:nvSpPr>
          <p:spPr>
            <a:xfrm rot="5400000">
              <a:off x="3535263" y="640845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10" name="Google Shape;210;p8"/>
            <p:cNvSpPr/>
            <p:nvPr/>
          </p:nvSpPr>
          <p:spPr>
            <a:xfrm rot="5400000">
              <a:off x="5267348" y="388139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11" name="Google Shape;211;p8"/>
            <p:cNvSpPr/>
            <p:nvPr/>
          </p:nvSpPr>
          <p:spPr>
            <a:xfrm rot="5400000" flipH="1">
              <a:off x="4460915" y="13397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12" name="Google Shape;212;p8"/>
            <p:cNvSpPr/>
            <p:nvPr/>
          </p:nvSpPr>
          <p:spPr>
            <a:xfrm rot="5400000" flipH="1">
              <a:off x="3132848" y="102355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13" name="Google Shape;213;p8"/>
            <p:cNvSpPr/>
            <p:nvPr/>
          </p:nvSpPr>
          <p:spPr>
            <a:xfrm rot="5400000" flipH="1">
              <a:off x="2616690" y="70390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14" name="Google Shape;214;p8"/>
            <p:cNvSpPr/>
            <p:nvPr/>
          </p:nvSpPr>
          <p:spPr>
            <a:xfrm rot="5400000" flipH="1">
              <a:off x="6752115" y="133978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15" name="Google Shape;215;p8"/>
            <p:cNvSpPr/>
            <p:nvPr/>
          </p:nvSpPr>
          <p:spPr>
            <a:xfrm rot="5400000" flipH="1">
              <a:off x="8681090" y="254672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16" name="Google Shape;216;p8"/>
            <p:cNvSpPr/>
            <p:nvPr/>
          </p:nvSpPr>
          <p:spPr>
            <a:xfrm rot="5400000" flipH="1">
              <a:off x="7164640" y="458553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217" name="Google Shape;217;p8"/>
          <p:cNvSpPr txBox="1">
            <a:spLocks noGrp="1"/>
          </p:cNvSpPr>
          <p:nvPr>
            <p:ph type="title"/>
          </p:nvPr>
        </p:nvSpPr>
        <p:spPr>
          <a:xfrm>
            <a:off x="1850800" y="2645600"/>
            <a:ext cx="8490400" cy="29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98252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oogle Shape;219;p9"/>
          <p:cNvGrpSpPr/>
          <p:nvPr/>
        </p:nvGrpSpPr>
        <p:grpSpPr>
          <a:xfrm>
            <a:off x="179231" y="178638"/>
            <a:ext cx="11774023" cy="3891581"/>
            <a:chOff x="134423" y="133978"/>
            <a:chExt cx="8830517" cy="2918686"/>
          </a:xfrm>
        </p:grpSpPr>
        <p:sp>
          <p:nvSpPr>
            <p:cNvPr id="220" name="Google Shape;220;p9"/>
            <p:cNvSpPr/>
            <p:nvPr/>
          </p:nvSpPr>
          <p:spPr>
            <a:xfrm rot="-149373">
              <a:off x="1508456" y="1023677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21" name="Google Shape;221;p9"/>
            <p:cNvSpPr/>
            <p:nvPr/>
          </p:nvSpPr>
          <p:spPr>
            <a:xfrm rot="-149373">
              <a:off x="2321403" y="1095673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22" name="Google Shape;222;p9"/>
            <p:cNvSpPr/>
            <p:nvPr/>
          </p:nvSpPr>
          <p:spPr>
            <a:xfrm rot="-149373">
              <a:off x="1004642" y="711035"/>
              <a:ext cx="69065" cy="690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23" name="Google Shape;223;p9"/>
            <p:cNvSpPr/>
            <p:nvPr/>
          </p:nvSpPr>
          <p:spPr>
            <a:xfrm rot="-149373">
              <a:off x="205182" y="203399"/>
              <a:ext cx="69065" cy="6906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24" name="Google Shape;224;p9"/>
            <p:cNvSpPr/>
            <p:nvPr/>
          </p:nvSpPr>
          <p:spPr>
            <a:xfrm rot="-149373">
              <a:off x="205195" y="953021"/>
              <a:ext cx="69065" cy="6906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25" name="Google Shape;225;p9"/>
            <p:cNvSpPr/>
            <p:nvPr/>
          </p:nvSpPr>
          <p:spPr>
            <a:xfrm rot="-149373">
              <a:off x="745169" y="1162425"/>
              <a:ext cx="69065" cy="6906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26" name="Google Shape;226;p9"/>
            <p:cNvSpPr/>
            <p:nvPr/>
          </p:nvSpPr>
          <p:spPr>
            <a:xfrm rot="-149373">
              <a:off x="205185" y="1431600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27" name="Google Shape;227;p9"/>
            <p:cNvSpPr/>
            <p:nvPr/>
          </p:nvSpPr>
          <p:spPr>
            <a:xfrm rot="-149373">
              <a:off x="680570" y="219761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28" name="Google Shape;228;p9"/>
            <p:cNvSpPr/>
            <p:nvPr/>
          </p:nvSpPr>
          <p:spPr>
            <a:xfrm flipH="1">
              <a:off x="8493358" y="219630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29" name="Google Shape;229;p9"/>
            <p:cNvSpPr/>
            <p:nvPr/>
          </p:nvSpPr>
          <p:spPr>
            <a:xfrm flipH="1">
              <a:off x="5772235" y="952895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0" name="Google Shape;230;p9"/>
            <p:cNvSpPr/>
            <p:nvPr/>
          </p:nvSpPr>
          <p:spPr>
            <a:xfrm flipH="1">
              <a:off x="6385881" y="64084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1" name="Google Shape;231;p9"/>
            <p:cNvSpPr/>
            <p:nvPr/>
          </p:nvSpPr>
          <p:spPr>
            <a:xfrm flipH="1">
              <a:off x="7530625" y="810582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2" name="Google Shape;232;p9"/>
            <p:cNvSpPr/>
            <p:nvPr/>
          </p:nvSpPr>
          <p:spPr>
            <a:xfrm flipH="1">
              <a:off x="8802056" y="1152972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3" name="Google Shape;233;p9"/>
            <p:cNvSpPr/>
            <p:nvPr/>
          </p:nvSpPr>
          <p:spPr>
            <a:xfrm flipH="1">
              <a:off x="8141206" y="1023547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4" name="Google Shape;234;p9"/>
            <p:cNvSpPr/>
            <p:nvPr/>
          </p:nvSpPr>
          <p:spPr>
            <a:xfrm flipH="1">
              <a:off x="8826345" y="1903755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5" name="Google Shape;235;p9"/>
            <p:cNvSpPr/>
            <p:nvPr/>
          </p:nvSpPr>
          <p:spPr>
            <a:xfrm flipH="1">
              <a:off x="7883719" y="203272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6" name="Google Shape;236;p9"/>
            <p:cNvSpPr/>
            <p:nvPr/>
          </p:nvSpPr>
          <p:spPr>
            <a:xfrm rot="5400000">
              <a:off x="576500" y="183446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7" name="Google Shape;237;p9"/>
            <p:cNvSpPr/>
            <p:nvPr/>
          </p:nvSpPr>
          <p:spPr>
            <a:xfrm rot="5400000">
              <a:off x="410748" y="241101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8" name="Google Shape;238;p9"/>
            <p:cNvSpPr/>
            <p:nvPr/>
          </p:nvSpPr>
          <p:spPr>
            <a:xfrm rot="5400000">
              <a:off x="1004523" y="1834439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39" name="Google Shape;239;p9"/>
            <p:cNvSpPr/>
            <p:nvPr/>
          </p:nvSpPr>
          <p:spPr>
            <a:xfrm rot="5400000">
              <a:off x="134423" y="298336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0" name="Google Shape;240;p9"/>
            <p:cNvSpPr/>
            <p:nvPr/>
          </p:nvSpPr>
          <p:spPr>
            <a:xfrm rot="5400000" flipH="1">
              <a:off x="6821415" y="115297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1" name="Google Shape;241;p9"/>
            <p:cNvSpPr/>
            <p:nvPr/>
          </p:nvSpPr>
          <p:spPr>
            <a:xfrm rot="5400000" flipH="1">
              <a:off x="8210510" y="201515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2" name="Google Shape;242;p9"/>
            <p:cNvSpPr/>
            <p:nvPr/>
          </p:nvSpPr>
          <p:spPr>
            <a:xfrm rot="5400000" flipH="1">
              <a:off x="8895640" y="53500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3" name="Google Shape;243;p9"/>
            <p:cNvSpPr/>
            <p:nvPr/>
          </p:nvSpPr>
          <p:spPr>
            <a:xfrm rot="5400000">
              <a:off x="1953948" y="341889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4" name="Google Shape;244;p9"/>
            <p:cNvSpPr/>
            <p:nvPr/>
          </p:nvSpPr>
          <p:spPr>
            <a:xfrm rot="5400000">
              <a:off x="3535263" y="640845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5" name="Google Shape;245;p9"/>
            <p:cNvSpPr/>
            <p:nvPr/>
          </p:nvSpPr>
          <p:spPr>
            <a:xfrm rot="5400000">
              <a:off x="5267348" y="388139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6" name="Google Shape;246;p9"/>
            <p:cNvSpPr/>
            <p:nvPr/>
          </p:nvSpPr>
          <p:spPr>
            <a:xfrm rot="5400000" flipH="1">
              <a:off x="4460915" y="13397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7" name="Google Shape;247;p9"/>
            <p:cNvSpPr/>
            <p:nvPr/>
          </p:nvSpPr>
          <p:spPr>
            <a:xfrm rot="5400000" flipH="1">
              <a:off x="3132848" y="102355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8" name="Google Shape;248;p9"/>
            <p:cNvSpPr/>
            <p:nvPr/>
          </p:nvSpPr>
          <p:spPr>
            <a:xfrm rot="5400000" flipH="1">
              <a:off x="2616690" y="70390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49" name="Google Shape;249;p9"/>
            <p:cNvSpPr/>
            <p:nvPr/>
          </p:nvSpPr>
          <p:spPr>
            <a:xfrm rot="5400000" flipH="1">
              <a:off x="6752115" y="133978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50" name="Google Shape;250;p9"/>
            <p:cNvSpPr/>
            <p:nvPr/>
          </p:nvSpPr>
          <p:spPr>
            <a:xfrm rot="5400000" flipH="1">
              <a:off x="8681090" y="254672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51" name="Google Shape;251;p9"/>
            <p:cNvSpPr/>
            <p:nvPr/>
          </p:nvSpPr>
          <p:spPr>
            <a:xfrm rot="5400000" flipH="1">
              <a:off x="7164640" y="458553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252" name="Google Shape;252;p9"/>
          <p:cNvSpPr txBox="1">
            <a:spLocks noGrp="1"/>
          </p:cNvSpPr>
          <p:nvPr>
            <p:ph type="title"/>
          </p:nvPr>
        </p:nvSpPr>
        <p:spPr>
          <a:xfrm>
            <a:off x="1731800" y="2000000"/>
            <a:ext cx="557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3" name="Google Shape;253;p9"/>
          <p:cNvSpPr txBox="1">
            <a:spLocks noGrp="1"/>
          </p:cNvSpPr>
          <p:nvPr>
            <p:ph type="subTitle" idx="1"/>
          </p:nvPr>
        </p:nvSpPr>
        <p:spPr>
          <a:xfrm>
            <a:off x="1413400" y="3516547"/>
            <a:ext cx="6214800" cy="1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6039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92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noFill/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"/>
            <a:ext cx="12192000" cy="6857983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0"/>
          <p:cNvSpPr txBox="1">
            <a:spLocks noGrp="1"/>
          </p:cNvSpPr>
          <p:nvPr>
            <p:ph type="title"/>
          </p:nvPr>
        </p:nvSpPr>
        <p:spPr>
          <a:xfrm>
            <a:off x="953600" y="5291251"/>
            <a:ext cx="10284800" cy="7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1796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11"/>
          <p:cNvGrpSpPr/>
          <p:nvPr/>
        </p:nvGrpSpPr>
        <p:grpSpPr>
          <a:xfrm>
            <a:off x="179231" y="178638"/>
            <a:ext cx="11774023" cy="3891581"/>
            <a:chOff x="134423" y="133978"/>
            <a:chExt cx="8830517" cy="2918686"/>
          </a:xfrm>
        </p:grpSpPr>
        <p:sp>
          <p:nvSpPr>
            <p:cNvPr id="259" name="Google Shape;259;p11"/>
            <p:cNvSpPr/>
            <p:nvPr/>
          </p:nvSpPr>
          <p:spPr>
            <a:xfrm rot="-149373">
              <a:off x="1508456" y="1023677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0" name="Google Shape;260;p11"/>
            <p:cNvSpPr/>
            <p:nvPr/>
          </p:nvSpPr>
          <p:spPr>
            <a:xfrm rot="-149373">
              <a:off x="2321403" y="1095673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1" name="Google Shape;261;p11"/>
            <p:cNvSpPr/>
            <p:nvPr/>
          </p:nvSpPr>
          <p:spPr>
            <a:xfrm rot="-149373">
              <a:off x="1004642" y="711035"/>
              <a:ext cx="69065" cy="690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2" name="Google Shape;262;p11"/>
            <p:cNvSpPr/>
            <p:nvPr/>
          </p:nvSpPr>
          <p:spPr>
            <a:xfrm rot="-149373">
              <a:off x="205182" y="203399"/>
              <a:ext cx="69065" cy="6906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3" name="Google Shape;263;p11"/>
            <p:cNvSpPr/>
            <p:nvPr/>
          </p:nvSpPr>
          <p:spPr>
            <a:xfrm rot="-149373">
              <a:off x="205195" y="953021"/>
              <a:ext cx="69065" cy="6906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4" name="Google Shape;264;p11"/>
            <p:cNvSpPr/>
            <p:nvPr/>
          </p:nvSpPr>
          <p:spPr>
            <a:xfrm rot="-149373">
              <a:off x="745169" y="1162425"/>
              <a:ext cx="69065" cy="6906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5" name="Google Shape;265;p11"/>
            <p:cNvSpPr/>
            <p:nvPr/>
          </p:nvSpPr>
          <p:spPr>
            <a:xfrm rot="-149373">
              <a:off x="205185" y="1431600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6" name="Google Shape;266;p11"/>
            <p:cNvSpPr/>
            <p:nvPr/>
          </p:nvSpPr>
          <p:spPr>
            <a:xfrm rot="-149373">
              <a:off x="680570" y="219761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7" name="Google Shape;267;p11"/>
            <p:cNvSpPr/>
            <p:nvPr/>
          </p:nvSpPr>
          <p:spPr>
            <a:xfrm flipH="1">
              <a:off x="8493358" y="219630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8" name="Google Shape;268;p11"/>
            <p:cNvSpPr/>
            <p:nvPr/>
          </p:nvSpPr>
          <p:spPr>
            <a:xfrm flipH="1">
              <a:off x="5772235" y="952895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69" name="Google Shape;269;p11"/>
            <p:cNvSpPr/>
            <p:nvPr/>
          </p:nvSpPr>
          <p:spPr>
            <a:xfrm flipH="1">
              <a:off x="6385881" y="64084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0" name="Google Shape;270;p11"/>
            <p:cNvSpPr/>
            <p:nvPr/>
          </p:nvSpPr>
          <p:spPr>
            <a:xfrm flipH="1">
              <a:off x="7530625" y="810582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1" name="Google Shape;271;p11"/>
            <p:cNvSpPr/>
            <p:nvPr/>
          </p:nvSpPr>
          <p:spPr>
            <a:xfrm flipH="1">
              <a:off x="8802056" y="1152972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2" name="Google Shape;272;p11"/>
            <p:cNvSpPr/>
            <p:nvPr/>
          </p:nvSpPr>
          <p:spPr>
            <a:xfrm flipH="1">
              <a:off x="8141206" y="1023547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3" name="Google Shape;273;p11"/>
            <p:cNvSpPr/>
            <p:nvPr/>
          </p:nvSpPr>
          <p:spPr>
            <a:xfrm flipH="1">
              <a:off x="8826345" y="1903755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4" name="Google Shape;274;p11"/>
            <p:cNvSpPr/>
            <p:nvPr/>
          </p:nvSpPr>
          <p:spPr>
            <a:xfrm flipH="1">
              <a:off x="7883719" y="203272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5" name="Google Shape;275;p11"/>
            <p:cNvSpPr/>
            <p:nvPr/>
          </p:nvSpPr>
          <p:spPr>
            <a:xfrm rot="5400000">
              <a:off x="576500" y="183446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6" name="Google Shape;276;p11"/>
            <p:cNvSpPr/>
            <p:nvPr/>
          </p:nvSpPr>
          <p:spPr>
            <a:xfrm rot="5400000">
              <a:off x="410748" y="241101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7" name="Google Shape;277;p11"/>
            <p:cNvSpPr/>
            <p:nvPr/>
          </p:nvSpPr>
          <p:spPr>
            <a:xfrm rot="5400000">
              <a:off x="1004523" y="1834439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8" name="Google Shape;278;p11"/>
            <p:cNvSpPr/>
            <p:nvPr/>
          </p:nvSpPr>
          <p:spPr>
            <a:xfrm rot="5400000">
              <a:off x="134423" y="298336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79" name="Google Shape;279;p11"/>
            <p:cNvSpPr/>
            <p:nvPr/>
          </p:nvSpPr>
          <p:spPr>
            <a:xfrm rot="5400000" flipH="1">
              <a:off x="6821415" y="115297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0" name="Google Shape;280;p11"/>
            <p:cNvSpPr/>
            <p:nvPr/>
          </p:nvSpPr>
          <p:spPr>
            <a:xfrm rot="5400000" flipH="1">
              <a:off x="8210510" y="201515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1" name="Google Shape;281;p11"/>
            <p:cNvSpPr/>
            <p:nvPr/>
          </p:nvSpPr>
          <p:spPr>
            <a:xfrm rot="5400000" flipH="1">
              <a:off x="8895640" y="53500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2" name="Google Shape;282;p11"/>
            <p:cNvSpPr/>
            <p:nvPr/>
          </p:nvSpPr>
          <p:spPr>
            <a:xfrm rot="5400000">
              <a:off x="1953948" y="341889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3" name="Google Shape;283;p11"/>
            <p:cNvSpPr/>
            <p:nvPr/>
          </p:nvSpPr>
          <p:spPr>
            <a:xfrm rot="5400000">
              <a:off x="3535263" y="640845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4" name="Google Shape;284;p11"/>
            <p:cNvSpPr/>
            <p:nvPr/>
          </p:nvSpPr>
          <p:spPr>
            <a:xfrm rot="5400000">
              <a:off x="5267348" y="388139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5" name="Google Shape;285;p11"/>
            <p:cNvSpPr/>
            <p:nvPr/>
          </p:nvSpPr>
          <p:spPr>
            <a:xfrm rot="5400000" flipH="1">
              <a:off x="4460915" y="13397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6" name="Google Shape;286;p11"/>
            <p:cNvSpPr/>
            <p:nvPr/>
          </p:nvSpPr>
          <p:spPr>
            <a:xfrm rot="5400000" flipH="1">
              <a:off x="3132848" y="102355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7" name="Google Shape;287;p11"/>
            <p:cNvSpPr/>
            <p:nvPr/>
          </p:nvSpPr>
          <p:spPr>
            <a:xfrm rot="5400000" flipH="1">
              <a:off x="2616690" y="70390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8" name="Google Shape;288;p11"/>
            <p:cNvSpPr/>
            <p:nvPr/>
          </p:nvSpPr>
          <p:spPr>
            <a:xfrm rot="5400000" flipH="1">
              <a:off x="6752115" y="133978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89" name="Google Shape;289;p11"/>
            <p:cNvSpPr/>
            <p:nvPr/>
          </p:nvSpPr>
          <p:spPr>
            <a:xfrm rot="5400000" flipH="1">
              <a:off x="8681090" y="254672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290" name="Google Shape;290;p11"/>
            <p:cNvSpPr/>
            <p:nvPr/>
          </p:nvSpPr>
          <p:spPr>
            <a:xfrm rot="5400000" flipH="1">
              <a:off x="7164640" y="458553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291" name="Google Shape;291;p11"/>
          <p:cNvSpPr txBox="1">
            <a:spLocks noGrp="1"/>
          </p:cNvSpPr>
          <p:nvPr>
            <p:ph type="title" hasCustomPrompt="1"/>
          </p:nvPr>
        </p:nvSpPr>
        <p:spPr>
          <a:xfrm>
            <a:off x="2906733" y="1945967"/>
            <a:ext cx="63784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92" name="Google Shape;292;p11"/>
          <p:cNvSpPr txBox="1">
            <a:spLocks noGrp="1"/>
          </p:cNvSpPr>
          <p:nvPr>
            <p:ph type="subTitle" idx="1"/>
          </p:nvPr>
        </p:nvSpPr>
        <p:spPr>
          <a:xfrm>
            <a:off x="2906733" y="3960833"/>
            <a:ext cx="6378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9204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118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13"/>
          <p:cNvGrpSpPr/>
          <p:nvPr/>
        </p:nvGrpSpPr>
        <p:grpSpPr>
          <a:xfrm>
            <a:off x="140657" y="201367"/>
            <a:ext cx="11899855" cy="6463776"/>
            <a:chOff x="105492" y="151025"/>
            <a:chExt cx="8924891" cy="4847832"/>
          </a:xfrm>
        </p:grpSpPr>
        <p:grpSp>
          <p:nvGrpSpPr>
            <p:cNvPr id="296" name="Google Shape;296;p13"/>
            <p:cNvGrpSpPr/>
            <p:nvPr/>
          </p:nvGrpSpPr>
          <p:grpSpPr>
            <a:xfrm>
              <a:off x="105492" y="151025"/>
              <a:ext cx="8924891" cy="1215598"/>
              <a:chOff x="105492" y="151025"/>
              <a:chExt cx="8924891" cy="1215598"/>
            </a:xfrm>
          </p:grpSpPr>
          <p:sp>
            <p:nvSpPr>
              <p:cNvPr id="297" name="Google Shape;297;p13"/>
              <p:cNvSpPr/>
              <p:nvPr/>
            </p:nvSpPr>
            <p:spPr>
              <a:xfrm>
                <a:off x="461169" y="193640"/>
                <a:ext cx="69300" cy="69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298" name="Google Shape;298;p13"/>
              <p:cNvSpPr/>
              <p:nvPr/>
            </p:nvSpPr>
            <p:spPr>
              <a:xfrm>
                <a:off x="171050" y="151025"/>
                <a:ext cx="69300" cy="69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299" name="Google Shape;299;p13"/>
              <p:cNvSpPr/>
              <p:nvPr/>
            </p:nvSpPr>
            <p:spPr>
              <a:xfrm>
                <a:off x="227969" y="844365"/>
                <a:ext cx="69300" cy="69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00" name="Google Shape;300;p13"/>
              <p:cNvSpPr/>
              <p:nvPr/>
            </p:nvSpPr>
            <p:spPr>
              <a:xfrm>
                <a:off x="105494" y="413665"/>
                <a:ext cx="69300" cy="69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01" name="Google Shape;301;p13"/>
              <p:cNvSpPr/>
              <p:nvPr/>
            </p:nvSpPr>
            <p:spPr>
              <a:xfrm>
                <a:off x="366569" y="1017715"/>
                <a:ext cx="69300" cy="69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02" name="Google Shape;302;p13"/>
              <p:cNvSpPr/>
              <p:nvPr/>
            </p:nvSpPr>
            <p:spPr>
              <a:xfrm>
                <a:off x="105492" y="1228023"/>
                <a:ext cx="69300" cy="69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03" name="Google Shape;303;p13"/>
              <p:cNvSpPr/>
              <p:nvPr/>
            </p:nvSpPr>
            <p:spPr>
              <a:xfrm flipH="1">
                <a:off x="8961083" y="1158723"/>
                <a:ext cx="69300" cy="69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04" name="Google Shape;304;p13"/>
              <p:cNvSpPr/>
              <p:nvPr/>
            </p:nvSpPr>
            <p:spPr>
              <a:xfrm flipH="1">
                <a:off x="8632235" y="522038"/>
                <a:ext cx="69300" cy="69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05" name="Google Shape;305;p13"/>
              <p:cNvSpPr/>
              <p:nvPr/>
            </p:nvSpPr>
            <p:spPr>
              <a:xfrm flipH="1">
                <a:off x="8753175" y="262950"/>
                <a:ext cx="69300" cy="69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06" name="Google Shape;306;p13"/>
              <p:cNvSpPr/>
              <p:nvPr/>
            </p:nvSpPr>
            <p:spPr>
              <a:xfrm flipH="1">
                <a:off x="8753181" y="844365"/>
                <a:ext cx="69300" cy="69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 flipH="1">
                <a:off x="8891781" y="644290"/>
                <a:ext cx="69300" cy="69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 flipH="1">
                <a:off x="8599745" y="1297323"/>
                <a:ext cx="69300" cy="69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 flipH="1">
                <a:off x="8130419" y="193640"/>
                <a:ext cx="69300" cy="69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</p:grpSp>
        <p:grpSp>
          <p:nvGrpSpPr>
            <p:cNvPr id="310" name="Google Shape;310;p13"/>
            <p:cNvGrpSpPr/>
            <p:nvPr/>
          </p:nvGrpSpPr>
          <p:grpSpPr>
            <a:xfrm>
              <a:off x="165227" y="4058498"/>
              <a:ext cx="1422746" cy="940358"/>
              <a:chOff x="165227" y="4058498"/>
              <a:chExt cx="1422746" cy="940358"/>
            </a:xfrm>
          </p:grpSpPr>
          <p:sp>
            <p:nvSpPr>
              <p:cNvPr id="311" name="Google Shape;311;p13"/>
              <p:cNvSpPr/>
              <p:nvPr/>
            </p:nvSpPr>
            <p:spPr>
              <a:xfrm>
                <a:off x="171042" y="4058498"/>
                <a:ext cx="69300" cy="69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12" name="Google Shape;312;p13"/>
              <p:cNvSpPr/>
              <p:nvPr/>
            </p:nvSpPr>
            <p:spPr>
              <a:xfrm rot="5400000">
                <a:off x="165227" y="4929555"/>
                <a:ext cx="69300" cy="69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13" name="Google Shape;313;p13"/>
              <p:cNvSpPr/>
              <p:nvPr/>
            </p:nvSpPr>
            <p:spPr>
              <a:xfrm rot="5400000">
                <a:off x="1084462" y="4502928"/>
                <a:ext cx="69300" cy="69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14" name="Google Shape;314;p13"/>
              <p:cNvSpPr/>
              <p:nvPr/>
            </p:nvSpPr>
            <p:spPr>
              <a:xfrm rot="5400000">
                <a:off x="1518673" y="4929557"/>
                <a:ext cx="69300" cy="69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15" name="Google Shape;315;p13"/>
              <p:cNvSpPr/>
              <p:nvPr/>
            </p:nvSpPr>
            <p:spPr>
              <a:xfrm rot="5400000">
                <a:off x="920035" y="4929557"/>
                <a:ext cx="69300" cy="69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316" name="Google Shape;316;p13"/>
              <p:cNvSpPr/>
              <p:nvPr/>
            </p:nvSpPr>
            <p:spPr>
              <a:xfrm rot="5400000">
                <a:off x="461177" y="4573855"/>
                <a:ext cx="69300" cy="69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</p:grpSp>
      </p:grpSp>
      <p:sp>
        <p:nvSpPr>
          <p:cNvPr id="317" name="Google Shape;317;p13"/>
          <p:cNvSpPr txBox="1">
            <a:spLocks noGrp="1"/>
          </p:cNvSpPr>
          <p:nvPr>
            <p:ph type="title"/>
          </p:nvPr>
        </p:nvSpPr>
        <p:spPr>
          <a:xfrm>
            <a:off x="2199817" y="19343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2" hasCustomPrompt="1"/>
          </p:nvPr>
        </p:nvSpPr>
        <p:spPr>
          <a:xfrm>
            <a:off x="1047016" y="2306851"/>
            <a:ext cx="885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1"/>
          </p:nvPr>
        </p:nvSpPr>
        <p:spPr>
          <a:xfrm>
            <a:off x="2199817" y="27164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3"/>
          </p:nvPr>
        </p:nvSpPr>
        <p:spPr>
          <a:xfrm>
            <a:off x="7114533" y="19312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584" y="2306851"/>
            <a:ext cx="885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5"/>
          </p:nvPr>
        </p:nvSpPr>
        <p:spPr>
          <a:xfrm>
            <a:off x="7114533" y="27133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6"/>
          </p:nvPr>
        </p:nvSpPr>
        <p:spPr>
          <a:xfrm>
            <a:off x="2199817" y="3934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7" hasCustomPrompt="1"/>
          </p:nvPr>
        </p:nvSpPr>
        <p:spPr>
          <a:xfrm>
            <a:off x="1047037" y="4318951"/>
            <a:ext cx="885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subTitle" idx="8"/>
          </p:nvPr>
        </p:nvSpPr>
        <p:spPr>
          <a:xfrm>
            <a:off x="2199817" y="47160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9"/>
          </p:nvPr>
        </p:nvSpPr>
        <p:spPr>
          <a:xfrm>
            <a:off x="7114533" y="39340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3" hasCustomPrompt="1"/>
          </p:nvPr>
        </p:nvSpPr>
        <p:spPr>
          <a:xfrm>
            <a:off x="5870584" y="4318951"/>
            <a:ext cx="885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28" name="Google Shape;328;p13"/>
          <p:cNvSpPr txBox="1">
            <a:spLocks noGrp="1"/>
          </p:cNvSpPr>
          <p:nvPr>
            <p:ph type="subTitle" idx="14"/>
          </p:nvPr>
        </p:nvSpPr>
        <p:spPr>
          <a:xfrm>
            <a:off x="7114533" y="47160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699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5338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"/>
          <p:cNvSpPr txBox="1">
            <a:spLocks noGrp="1"/>
          </p:cNvSpPr>
          <p:nvPr>
            <p:ph type="title"/>
          </p:nvPr>
        </p:nvSpPr>
        <p:spPr>
          <a:xfrm>
            <a:off x="4221533" y="45236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332" name="Google Shape;332;p14"/>
          <p:cNvSpPr txBox="1">
            <a:spLocks noGrp="1"/>
          </p:cNvSpPr>
          <p:nvPr>
            <p:ph type="subTitle" idx="1"/>
          </p:nvPr>
        </p:nvSpPr>
        <p:spPr>
          <a:xfrm>
            <a:off x="2470733" y="1584133"/>
            <a:ext cx="8303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333" name="Google Shape;333;p14"/>
          <p:cNvGrpSpPr/>
          <p:nvPr/>
        </p:nvGrpSpPr>
        <p:grpSpPr>
          <a:xfrm>
            <a:off x="179231" y="178638"/>
            <a:ext cx="5861056" cy="3891581"/>
            <a:chOff x="134423" y="133978"/>
            <a:chExt cx="4395792" cy="2918686"/>
          </a:xfrm>
        </p:grpSpPr>
        <p:sp>
          <p:nvSpPr>
            <p:cNvPr id="334" name="Google Shape;334;p14"/>
            <p:cNvSpPr/>
            <p:nvPr/>
          </p:nvSpPr>
          <p:spPr>
            <a:xfrm rot="-149373">
              <a:off x="1508456" y="1023677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35" name="Google Shape;335;p14"/>
            <p:cNvSpPr/>
            <p:nvPr/>
          </p:nvSpPr>
          <p:spPr>
            <a:xfrm rot="-149373">
              <a:off x="2321403" y="1095673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36" name="Google Shape;336;p14"/>
            <p:cNvSpPr/>
            <p:nvPr/>
          </p:nvSpPr>
          <p:spPr>
            <a:xfrm rot="-149373">
              <a:off x="1004642" y="711035"/>
              <a:ext cx="69065" cy="690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37" name="Google Shape;337;p14"/>
            <p:cNvSpPr/>
            <p:nvPr/>
          </p:nvSpPr>
          <p:spPr>
            <a:xfrm rot="-149373">
              <a:off x="205182" y="203399"/>
              <a:ext cx="69065" cy="6906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38" name="Google Shape;338;p14"/>
            <p:cNvSpPr/>
            <p:nvPr/>
          </p:nvSpPr>
          <p:spPr>
            <a:xfrm rot="-149373">
              <a:off x="205195" y="953021"/>
              <a:ext cx="69065" cy="6906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39" name="Google Shape;339;p14"/>
            <p:cNvSpPr/>
            <p:nvPr/>
          </p:nvSpPr>
          <p:spPr>
            <a:xfrm rot="-149373">
              <a:off x="745169" y="1162425"/>
              <a:ext cx="69065" cy="6906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0" name="Google Shape;340;p14"/>
            <p:cNvSpPr/>
            <p:nvPr/>
          </p:nvSpPr>
          <p:spPr>
            <a:xfrm rot="-149373">
              <a:off x="205185" y="1431600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1" name="Google Shape;341;p14"/>
            <p:cNvSpPr/>
            <p:nvPr/>
          </p:nvSpPr>
          <p:spPr>
            <a:xfrm rot="-149373">
              <a:off x="680570" y="219761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2" name="Google Shape;342;p14"/>
            <p:cNvSpPr/>
            <p:nvPr/>
          </p:nvSpPr>
          <p:spPr>
            <a:xfrm rot="5400000">
              <a:off x="576500" y="183446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3" name="Google Shape;343;p14"/>
            <p:cNvSpPr/>
            <p:nvPr/>
          </p:nvSpPr>
          <p:spPr>
            <a:xfrm rot="5400000">
              <a:off x="410748" y="241101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4" name="Google Shape;344;p14"/>
            <p:cNvSpPr/>
            <p:nvPr/>
          </p:nvSpPr>
          <p:spPr>
            <a:xfrm rot="5400000">
              <a:off x="1004523" y="1834439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5" name="Google Shape;345;p14"/>
            <p:cNvSpPr/>
            <p:nvPr/>
          </p:nvSpPr>
          <p:spPr>
            <a:xfrm rot="5400000">
              <a:off x="134423" y="298336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6" name="Google Shape;346;p14"/>
            <p:cNvSpPr/>
            <p:nvPr/>
          </p:nvSpPr>
          <p:spPr>
            <a:xfrm rot="5400000">
              <a:off x="1953948" y="341889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7" name="Google Shape;347;p14"/>
            <p:cNvSpPr/>
            <p:nvPr/>
          </p:nvSpPr>
          <p:spPr>
            <a:xfrm rot="5400000">
              <a:off x="3535263" y="640845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8" name="Google Shape;348;p14"/>
            <p:cNvSpPr/>
            <p:nvPr/>
          </p:nvSpPr>
          <p:spPr>
            <a:xfrm rot="5400000" flipH="1">
              <a:off x="4460915" y="13397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49" name="Google Shape;349;p14"/>
            <p:cNvSpPr/>
            <p:nvPr/>
          </p:nvSpPr>
          <p:spPr>
            <a:xfrm rot="5400000" flipH="1">
              <a:off x="3132848" y="102355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50" name="Google Shape;350;p14"/>
            <p:cNvSpPr/>
            <p:nvPr/>
          </p:nvSpPr>
          <p:spPr>
            <a:xfrm rot="5400000" flipH="1">
              <a:off x="2616690" y="70390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6003949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53" name="Google Shape;353;p15"/>
          <p:cNvGrpSpPr/>
          <p:nvPr/>
        </p:nvGrpSpPr>
        <p:grpSpPr>
          <a:xfrm>
            <a:off x="271621" y="4428905"/>
            <a:ext cx="5349100" cy="2252943"/>
            <a:chOff x="203715" y="3321678"/>
            <a:chExt cx="4011825" cy="1689707"/>
          </a:xfrm>
        </p:grpSpPr>
        <p:sp>
          <p:nvSpPr>
            <p:cNvPr id="354" name="Google Shape;354;p15"/>
            <p:cNvSpPr/>
            <p:nvPr/>
          </p:nvSpPr>
          <p:spPr>
            <a:xfrm rot="-10650627" flipH="1">
              <a:off x="1464306" y="4802249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55" name="Google Shape;355;p15"/>
            <p:cNvSpPr/>
            <p:nvPr/>
          </p:nvSpPr>
          <p:spPr>
            <a:xfrm rot="-10650627" flipH="1">
              <a:off x="547442" y="4509417"/>
              <a:ext cx="69065" cy="690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56" name="Google Shape;356;p15"/>
            <p:cNvSpPr/>
            <p:nvPr/>
          </p:nvSpPr>
          <p:spPr>
            <a:xfrm rot="-10650627" flipH="1">
              <a:off x="205182" y="4940852"/>
              <a:ext cx="69065" cy="6906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57" name="Google Shape;357;p15"/>
            <p:cNvSpPr/>
            <p:nvPr/>
          </p:nvSpPr>
          <p:spPr>
            <a:xfrm rot="-10650627" flipH="1">
              <a:off x="205195" y="4191231"/>
              <a:ext cx="69065" cy="6906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58" name="Google Shape;358;p15"/>
            <p:cNvSpPr/>
            <p:nvPr/>
          </p:nvSpPr>
          <p:spPr>
            <a:xfrm rot="-10650627" flipH="1">
              <a:off x="277185" y="3783301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59" name="Google Shape;359;p15"/>
            <p:cNvSpPr/>
            <p:nvPr/>
          </p:nvSpPr>
          <p:spPr>
            <a:xfrm rot="-10650627" flipH="1">
              <a:off x="680570" y="4924491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0" name="Google Shape;360;p15"/>
            <p:cNvSpPr/>
            <p:nvPr/>
          </p:nvSpPr>
          <p:spPr>
            <a:xfrm rot="5400000" flipH="1">
              <a:off x="463212" y="3560132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1" name="Google Shape;361;p15"/>
            <p:cNvSpPr/>
            <p:nvPr/>
          </p:nvSpPr>
          <p:spPr>
            <a:xfrm rot="5400000" flipH="1">
              <a:off x="205073" y="3321678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2" name="Google Shape;362;p15"/>
            <p:cNvSpPr/>
            <p:nvPr/>
          </p:nvSpPr>
          <p:spPr>
            <a:xfrm rot="5400000" flipH="1">
              <a:off x="1953948" y="4802128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3" name="Google Shape;363;p15"/>
            <p:cNvSpPr/>
            <p:nvPr/>
          </p:nvSpPr>
          <p:spPr>
            <a:xfrm rot="5400000" flipH="1">
              <a:off x="3527888" y="4732822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4" name="Google Shape;364;p15"/>
            <p:cNvSpPr/>
            <p:nvPr/>
          </p:nvSpPr>
          <p:spPr>
            <a:xfrm rot="5400000">
              <a:off x="4146240" y="492436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5" name="Google Shape;365;p15"/>
            <p:cNvSpPr/>
            <p:nvPr/>
          </p:nvSpPr>
          <p:spPr>
            <a:xfrm rot="5400000">
              <a:off x="2890023" y="4940715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6" name="Google Shape;366;p15"/>
            <p:cNvSpPr/>
            <p:nvPr/>
          </p:nvSpPr>
          <p:spPr>
            <a:xfrm rot="-10650627" flipH="1">
              <a:off x="205192" y="4732942"/>
              <a:ext cx="69065" cy="6906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67" name="Google Shape;367;p15"/>
            <p:cNvSpPr/>
            <p:nvPr/>
          </p:nvSpPr>
          <p:spPr>
            <a:xfrm rot="5400000">
              <a:off x="2540490" y="4821114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262539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370" name="Google Shape;370;p16"/>
          <p:cNvGrpSpPr/>
          <p:nvPr/>
        </p:nvGrpSpPr>
        <p:grpSpPr>
          <a:xfrm flipH="1">
            <a:off x="6644221" y="4428905"/>
            <a:ext cx="5349100" cy="2252943"/>
            <a:chOff x="203715" y="3321678"/>
            <a:chExt cx="4011825" cy="1689707"/>
          </a:xfrm>
        </p:grpSpPr>
        <p:sp>
          <p:nvSpPr>
            <p:cNvPr id="371" name="Google Shape;371;p16"/>
            <p:cNvSpPr/>
            <p:nvPr/>
          </p:nvSpPr>
          <p:spPr>
            <a:xfrm rot="-10650627" flipH="1">
              <a:off x="1464306" y="4802249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2" name="Google Shape;372;p16"/>
            <p:cNvSpPr/>
            <p:nvPr/>
          </p:nvSpPr>
          <p:spPr>
            <a:xfrm rot="-10650627" flipH="1">
              <a:off x="547442" y="4509417"/>
              <a:ext cx="69065" cy="690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3" name="Google Shape;373;p16"/>
            <p:cNvSpPr/>
            <p:nvPr/>
          </p:nvSpPr>
          <p:spPr>
            <a:xfrm rot="-10650627" flipH="1">
              <a:off x="205182" y="4940852"/>
              <a:ext cx="69065" cy="6906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4" name="Google Shape;374;p16"/>
            <p:cNvSpPr/>
            <p:nvPr/>
          </p:nvSpPr>
          <p:spPr>
            <a:xfrm rot="-10650627" flipH="1">
              <a:off x="205195" y="4191231"/>
              <a:ext cx="69065" cy="6906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5" name="Google Shape;375;p16"/>
            <p:cNvSpPr/>
            <p:nvPr/>
          </p:nvSpPr>
          <p:spPr>
            <a:xfrm rot="-10650627" flipH="1">
              <a:off x="277185" y="3783301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6" name="Google Shape;376;p16"/>
            <p:cNvSpPr/>
            <p:nvPr/>
          </p:nvSpPr>
          <p:spPr>
            <a:xfrm rot="-10650627" flipH="1">
              <a:off x="680570" y="4924491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7" name="Google Shape;377;p16"/>
            <p:cNvSpPr/>
            <p:nvPr/>
          </p:nvSpPr>
          <p:spPr>
            <a:xfrm rot="5400000" flipH="1">
              <a:off x="463212" y="3560132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8" name="Google Shape;378;p16"/>
            <p:cNvSpPr/>
            <p:nvPr/>
          </p:nvSpPr>
          <p:spPr>
            <a:xfrm rot="5400000" flipH="1">
              <a:off x="205073" y="3321678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79" name="Google Shape;379;p16"/>
            <p:cNvSpPr/>
            <p:nvPr/>
          </p:nvSpPr>
          <p:spPr>
            <a:xfrm rot="5400000" flipH="1">
              <a:off x="1953948" y="4802128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80" name="Google Shape;380;p16"/>
            <p:cNvSpPr/>
            <p:nvPr/>
          </p:nvSpPr>
          <p:spPr>
            <a:xfrm rot="5400000" flipH="1">
              <a:off x="3527888" y="4732822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81" name="Google Shape;381;p16"/>
            <p:cNvSpPr/>
            <p:nvPr/>
          </p:nvSpPr>
          <p:spPr>
            <a:xfrm rot="5400000">
              <a:off x="4146240" y="492436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82" name="Google Shape;382;p16"/>
            <p:cNvSpPr/>
            <p:nvPr/>
          </p:nvSpPr>
          <p:spPr>
            <a:xfrm rot="5400000">
              <a:off x="2890023" y="4940715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83" name="Google Shape;383;p16"/>
            <p:cNvSpPr/>
            <p:nvPr/>
          </p:nvSpPr>
          <p:spPr>
            <a:xfrm rot="-10650627" flipH="1">
              <a:off x="205192" y="4732942"/>
              <a:ext cx="69065" cy="69065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84" name="Google Shape;384;p16"/>
            <p:cNvSpPr/>
            <p:nvPr/>
          </p:nvSpPr>
          <p:spPr>
            <a:xfrm rot="5400000">
              <a:off x="2540490" y="4821114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3604320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17"/>
          <p:cNvGrpSpPr/>
          <p:nvPr/>
        </p:nvGrpSpPr>
        <p:grpSpPr>
          <a:xfrm>
            <a:off x="127903" y="4829309"/>
            <a:ext cx="11820211" cy="1928219"/>
            <a:chOff x="95927" y="3621982"/>
            <a:chExt cx="8865158" cy="1446164"/>
          </a:xfrm>
        </p:grpSpPr>
        <p:sp>
          <p:nvSpPr>
            <p:cNvPr id="387" name="Google Shape;387;p17"/>
            <p:cNvSpPr/>
            <p:nvPr/>
          </p:nvSpPr>
          <p:spPr>
            <a:xfrm rot="5400000">
              <a:off x="95927" y="4860255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88" name="Google Shape;388;p17"/>
            <p:cNvSpPr/>
            <p:nvPr/>
          </p:nvSpPr>
          <p:spPr>
            <a:xfrm rot="5400000">
              <a:off x="530487" y="450292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89" name="Google Shape;389;p17"/>
            <p:cNvSpPr/>
            <p:nvPr/>
          </p:nvSpPr>
          <p:spPr>
            <a:xfrm rot="5400000">
              <a:off x="1084460" y="492955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0" name="Google Shape;390;p17"/>
            <p:cNvSpPr/>
            <p:nvPr/>
          </p:nvSpPr>
          <p:spPr>
            <a:xfrm rot="5400000">
              <a:off x="165225" y="394238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1" name="Google Shape;391;p17"/>
            <p:cNvSpPr/>
            <p:nvPr/>
          </p:nvSpPr>
          <p:spPr>
            <a:xfrm rot="5400000">
              <a:off x="461185" y="4835807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2" name="Google Shape;392;p17"/>
            <p:cNvSpPr/>
            <p:nvPr/>
          </p:nvSpPr>
          <p:spPr>
            <a:xfrm rot="5400000">
              <a:off x="234535" y="3621982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3" name="Google Shape;393;p17"/>
            <p:cNvSpPr/>
            <p:nvPr/>
          </p:nvSpPr>
          <p:spPr>
            <a:xfrm rot="5400000">
              <a:off x="165227" y="426283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4" name="Google Shape;394;p17"/>
            <p:cNvSpPr/>
            <p:nvPr/>
          </p:nvSpPr>
          <p:spPr>
            <a:xfrm rot="5400000">
              <a:off x="8891785" y="468159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5" name="Google Shape;395;p17"/>
            <p:cNvSpPr/>
            <p:nvPr/>
          </p:nvSpPr>
          <p:spPr>
            <a:xfrm rot="5400000" flipH="1">
              <a:off x="8394252" y="4998846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6" name="Google Shape;396;p17"/>
            <p:cNvSpPr/>
            <p:nvPr/>
          </p:nvSpPr>
          <p:spPr>
            <a:xfrm rot="5400000" flipH="1">
              <a:off x="8840187" y="431041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7" name="Google Shape;397;p17"/>
            <p:cNvSpPr/>
            <p:nvPr/>
          </p:nvSpPr>
          <p:spPr>
            <a:xfrm rot="5400000" flipH="1">
              <a:off x="8891785" y="492954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8" name="Google Shape;398;p17"/>
            <p:cNvSpPr/>
            <p:nvPr/>
          </p:nvSpPr>
          <p:spPr>
            <a:xfrm rot="5400000" flipH="1">
              <a:off x="7277000" y="492953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399" name="Google Shape;399;p17"/>
            <p:cNvSpPr/>
            <p:nvPr/>
          </p:nvSpPr>
          <p:spPr>
            <a:xfrm rot="5400000" flipH="1">
              <a:off x="8061135" y="4929544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00" name="Google Shape;400;p17"/>
            <p:cNvSpPr/>
            <p:nvPr/>
          </p:nvSpPr>
          <p:spPr>
            <a:xfrm rot="5400000" flipH="1">
              <a:off x="8562923" y="4573844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01" name="Google Shape;401;p17"/>
            <p:cNvSpPr/>
            <p:nvPr/>
          </p:nvSpPr>
          <p:spPr>
            <a:xfrm rot="5400000" flipH="1">
              <a:off x="8701535" y="401169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02" name="Google Shape;402;p17"/>
            <p:cNvSpPr/>
            <p:nvPr/>
          </p:nvSpPr>
          <p:spPr>
            <a:xfrm rot="5400000">
              <a:off x="8840187" y="369127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403" name="Google Shape;403;p17"/>
          <p:cNvSpPr txBox="1">
            <a:spLocks noGrp="1"/>
          </p:cNvSpPr>
          <p:nvPr>
            <p:ph type="subTitle" idx="1"/>
          </p:nvPr>
        </p:nvSpPr>
        <p:spPr>
          <a:xfrm>
            <a:off x="960000" y="4339067"/>
            <a:ext cx="38768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767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8"/>
          <p:cNvSpPr txBox="1">
            <a:spLocks noGrp="1"/>
          </p:cNvSpPr>
          <p:nvPr>
            <p:ph type="subTitle" idx="1"/>
          </p:nvPr>
        </p:nvSpPr>
        <p:spPr>
          <a:xfrm>
            <a:off x="953467" y="1923000"/>
            <a:ext cx="5090000" cy="42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7" name="Google Shape;407;p18"/>
          <p:cNvGrpSpPr/>
          <p:nvPr/>
        </p:nvGrpSpPr>
        <p:grpSpPr>
          <a:xfrm>
            <a:off x="140657" y="201367"/>
            <a:ext cx="11899855" cy="6463776"/>
            <a:chOff x="105492" y="151025"/>
            <a:chExt cx="8924891" cy="4847832"/>
          </a:xfrm>
        </p:grpSpPr>
        <p:grpSp>
          <p:nvGrpSpPr>
            <p:cNvPr id="408" name="Google Shape;408;p18"/>
            <p:cNvGrpSpPr/>
            <p:nvPr/>
          </p:nvGrpSpPr>
          <p:grpSpPr>
            <a:xfrm>
              <a:off x="105492" y="151025"/>
              <a:ext cx="8924891" cy="1215598"/>
              <a:chOff x="105492" y="151025"/>
              <a:chExt cx="8924891" cy="1215598"/>
            </a:xfrm>
          </p:grpSpPr>
          <p:sp>
            <p:nvSpPr>
              <p:cNvPr id="409" name="Google Shape;409;p18"/>
              <p:cNvSpPr/>
              <p:nvPr/>
            </p:nvSpPr>
            <p:spPr>
              <a:xfrm>
                <a:off x="461169" y="193640"/>
                <a:ext cx="69300" cy="69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10" name="Google Shape;410;p18"/>
              <p:cNvSpPr/>
              <p:nvPr/>
            </p:nvSpPr>
            <p:spPr>
              <a:xfrm>
                <a:off x="171050" y="151025"/>
                <a:ext cx="69300" cy="69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11" name="Google Shape;411;p18"/>
              <p:cNvSpPr/>
              <p:nvPr/>
            </p:nvSpPr>
            <p:spPr>
              <a:xfrm>
                <a:off x="227969" y="844365"/>
                <a:ext cx="69300" cy="69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12" name="Google Shape;412;p18"/>
              <p:cNvSpPr/>
              <p:nvPr/>
            </p:nvSpPr>
            <p:spPr>
              <a:xfrm>
                <a:off x="105494" y="413665"/>
                <a:ext cx="69300" cy="69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13" name="Google Shape;413;p18"/>
              <p:cNvSpPr/>
              <p:nvPr/>
            </p:nvSpPr>
            <p:spPr>
              <a:xfrm>
                <a:off x="366569" y="1017715"/>
                <a:ext cx="69300" cy="69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14" name="Google Shape;414;p18"/>
              <p:cNvSpPr/>
              <p:nvPr/>
            </p:nvSpPr>
            <p:spPr>
              <a:xfrm>
                <a:off x="105492" y="1228023"/>
                <a:ext cx="69300" cy="69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15" name="Google Shape;415;p18"/>
              <p:cNvSpPr/>
              <p:nvPr/>
            </p:nvSpPr>
            <p:spPr>
              <a:xfrm flipH="1">
                <a:off x="8961083" y="1158723"/>
                <a:ext cx="69300" cy="69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16" name="Google Shape;416;p18"/>
              <p:cNvSpPr/>
              <p:nvPr/>
            </p:nvSpPr>
            <p:spPr>
              <a:xfrm flipH="1">
                <a:off x="8632235" y="522038"/>
                <a:ext cx="69300" cy="69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17" name="Google Shape;417;p18"/>
              <p:cNvSpPr/>
              <p:nvPr/>
            </p:nvSpPr>
            <p:spPr>
              <a:xfrm flipH="1">
                <a:off x="8753175" y="262950"/>
                <a:ext cx="69300" cy="693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18" name="Google Shape;418;p18"/>
              <p:cNvSpPr/>
              <p:nvPr/>
            </p:nvSpPr>
            <p:spPr>
              <a:xfrm flipH="1">
                <a:off x="8753181" y="844365"/>
                <a:ext cx="69300" cy="69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19" name="Google Shape;419;p18"/>
              <p:cNvSpPr/>
              <p:nvPr/>
            </p:nvSpPr>
            <p:spPr>
              <a:xfrm flipH="1">
                <a:off x="8891781" y="644290"/>
                <a:ext cx="69300" cy="69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20" name="Google Shape;420;p18"/>
              <p:cNvSpPr/>
              <p:nvPr/>
            </p:nvSpPr>
            <p:spPr>
              <a:xfrm flipH="1">
                <a:off x="8599745" y="1297323"/>
                <a:ext cx="69300" cy="69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21" name="Google Shape;421;p18"/>
              <p:cNvSpPr/>
              <p:nvPr/>
            </p:nvSpPr>
            <p:spPr>
              <a:xfrm flipH="1">
                <a:off x="8130419" y="193640"/>
                <a:ext cx="69300" cy="69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</p:grpSp>
        <p:grpSp>
          <p:nvGrpSpPr>
            <p:cNvPr id="422" name="Google Shape;422;p18"/>
            <p:cNvGrpSpPr/>
            <p:nvPr/>
          </p:nvGrpSpPr>
          <p:grpSpPr>
            <a:xfrm>
              <a:off x="165227" y="4058498"/>
              <a:ext cx="1422746" cy="940358"/>
              <a:chOff x="165227" y="4058498"/>
              <a:chExt cx="1422746" cy="940358"/>
            </a:xfrm>
          </p:grpSpPr>
          <p:sp>
            <p:nvSpPr>
              <p:cNvPr id="423" name="Google Shape;423;p18"/>
              <p:cNvSpPr/>
              <p:nvPr/>
            </p:nvSpPr>
            <p:spPr>
              <a:xfrm>
                <a:off x="171042" y="4058498"/>
                <a:ext cx="69300" cy="69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24" name="Google Shape;424;p18"/>
              <p:cNvSpPr/>
              <p:nvPr/>
            </p:nvSpPr>
            <p:spPr>
              <a:xfrm rot="5400000">
                <a:off x="165227" y="4929555"/>
                <a:ext cx="69300" cy="693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25" name="Google Shape;425;p18"/>
              <p:cNvSpPr/>
              <p:nvPr/>
            </p:nvSpPr>
            <p:spPr>
              <a:xfrm rot="5400000">
                <a:off x="1084462" y="4502928"/>
                <a:ext cx="69300" cy="693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26" name="Google Shape;426;p18"/>
              <p:cNvSpPr/>
              <p:nvPr/>
            </p:nvSpPr>
            <p:spPr>
              <a:xfrm rot="5400000">
                <a:off x="1518673" y="4929557"/>
                <a:ext cx="69300" cy="693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27" name="Google Shape;427;p18"/>
              <p:cNvSpPr/>
              <p:nvPr/>
            </p:nvSpPr>
            <p:spPr>
              <a:xfrm rot="5400000">
                <a:off x="920035" y="4929557"/>
                <a:ext cx="69300" cy="693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  <p:sp>
            <p:nvSpPr>
              <p:cNvPr id="428" name="Google Shape;428;p18"/>
              <p:cNvSpPr/>
              <p:nvPr/>
            </p:nvSpPr>
            <p:spPr>
              <a:xfrm rot="5400000">
                <a:off x="461177" y="4573855"/>
                <a:ext cx="69300" cy="693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533"/>
              </a:p>
            </p:txBody>
          </p:sp>
        </p:grpSp>
      </p:grpSp>
      <p:sp>
        <p:nvSpPr>
          <p:cNvPr id="429" name="Google Shape;429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18"/>
          <p:cNvSpPr txBox="1">
            <a:spLocks noGrp="1"/>
          </p:cNvSpPr>
          <p:nvPr>
            <p:ph type="subTitle" idx="2"/>
          </p:nvPr>
        </p:nvSpPr>
        <p:spPr>
          <a:xfrm>
            <a:off x="6043667" y="1923000"/>
            <a:ext cx="5194800" cy="42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1022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9"/>
          <p:cNvSpPr txBox="1">
            <a:spLocks noGrp="1"/>
          </p:cNvSpPr>
          <p:nvPr>
            <p:ph type="title"/>
          </p:nvPr>
        </p:nvSpPr>
        <p:spPr>
          <a:xfrm>
            <a:off x="960000" y="3672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3" name="Google Shape;433;p19"/>
          <p:cNvSpPr txBox="1">
            <a:spLocks noGrp="1"/>
          </p:cNvSpPr>
          <p:nvPr>
            <p:ph type="subTitle" idx="1"/>
          </p:nvPr>
        </p:nvSpPr>
        <p:spPr>
          <a:xfrm>
            <a:off x="960000" y="4454459"/>
            <a:ext cx="31152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9"/>
          <p:cNvSpPr txBox="1">
            <a:spLocks noGrp="1"/>
          </p:cNvSpPr>
          <p:nvPr>
            <p:ph type="title" idx="2"/>
          </p:nvPr>
        </p:nvSpPr>
        <p:spPr>
          <a:xfrm>
            <a:off x="4538400" y="3672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subTitle" idx="3"/>
          </p:nvPr>
        </p:nvSpPr>
        <p:spPr>
          <a:xfrm>
            <a:off x="4538400" y="4454459"/>
            <a:ext cx="31152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9"/>
          <p:cNvSpPr txBox="1">
            <a:spLocks noGrp="1"/>
          </p:cNvSpPr>
          <p:nvPr>
            <p:ph type="title" idx="4"/>
          </p:nvPr>
        </p:nvSpPr>
        <p:spPr>
          <a:xfrm>
            <a:off x="8116800" y="36724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7" name="Google Shape;437;p19"/>
          <p:cNvSpPr txBox="1">
            <a:spLocks noGrp="1"/>
          </p:cNvSpPr>
          <p:nvPr>
            <p:ph type="subTitle" idx="5"/>
          </p:nvPr>
        </p:nvSpPr>
        <p:spPr>
          <a:xfrm>
            <a:off x="8116800" y="4454459"/>
            <a:ext cx="3115200" cy="9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39" name="Google Shape;439;p19"/>
          <p:cNvGrpSpPr/>
          <p:nvPr/>
        </p:nvGrpSpPr>
        <p:grpSpPr>
          <a:xfrm>
            <a:off x="127903" y="4829310"/>
            <a:ext cx="1410444" cy="1835833"/>
            <a:chOff x="95927" y="3621982"/>
            <a:chExt cx="1057833" cy="1376875"/>
          </a:xfrm>
        </p:grpSpPr>
        <p:sp>
          <p:nvSpPr>
            <p:cNvPr id="440" name="Google Shape;440;p19"/>
            <p:cNvSpPr/>
            <p:nvPr/>
          </p:nvSpPr>
          <p:spPr>
            <a:xfrm rot="5400000">
              <a:off x="95927" y="4860255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41" name="Google Shape;441;p19"/>
            <p:cNvSpPr/>
            <p:nvPr/>
          </p:nvSpPr>
          <p:spPr>
            <a:xfrm rot="5400000">
              <a:off x="530487" y="450292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42" name="Google Shape;442;p19"/>
            <p:cNvSpPr/>
            <p:nvPr/>
          </p:nvSpPr>
          <p:spPr>
            <a:xfrm rot="5400000">
              <a:off x="1084460" y="492955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43" name="Google Shape;443;p19"/>
            <p:cNvSpPr/>
            <p:nvPr/>
          </p:nvSpPr>
          <p:spPr>
            <a:xfrm rot="5400000">
              <a:off x="165225" y="394238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44" name="Google Shape;444;p19"/>
            <p:cNvSpPr/>
            <p:nvPr/>
          </p:nvSpPr>
          <p:spPr>
            <a:xfrm rot="5400000">
              <a:off x="461185" y="4835807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45" name="Google Shape;445;p19"/>
            <p:cNvSpPr/>
            <p:nvPr/>
          </p:nvSpPr>
          <p:spPr>
            <a:xfrm rot="5400000">
              <a:off x="234535" y="3621982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46" name="Google Shape;446;p19"/>
            <p:cNvSpPr/>
            <p:nvPr/>
          </p:nvSpPr>
          <p:spPr>
            <a:xfrm rot="5400000">
              <a:off x="165227" y="426283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148333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1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0"/>
          <p:cNvSpPr txBox="1">
            <a:spLocks noGrp="1"/>
          </p:cNvSpPr>
          <p:nvPr>
            <p:ph type="title" hasCustomPrompt="1"/>
          </p:nvPr>
        </p:nvSpPr>
        <p:spPr>
          <a:xfrm>
            <a:off x="4635753" y="821932"/>
            <a:ext cx="6044800" cy="9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49" name="Google Shape;449;p20"/>
          <p:cNvSpPr txBox="1">
            <a:spLocks noGrp="1"/>
          </p:cNvSpPr>
          <p:nvPr>
            <p:ph type="subTitle" idx="1"/>
          </p:nvPr>
        </p:nvSpPr>
        <p:spPr>
          <a:xfrm>
            <a:off x="4077803" y="1875467"/>
            <a:ext cx="7160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0"/>
          <p:cNvSpPr txBox="1">
            <a:spLocks noGrp="1"/>
          </p:cNvSpPr>
          <p:nvPr>
            <p:ph type="title" idx="2" hasCustomPrompt="1"/>
          </p:nvPr>
        </p:nvSpPr>
        <p:spPr>
          <a:xfrm>
            <a:off x="4635753" y="2665589"/>
            <a:ext cx="6044800" cy="9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51" name="Google Shape;451;p20"/>
          <p:cNvSpPr txBox="1">
            <a:spLocks noGrp="1"/>
          </p:cNvSpPr>
          <p:nvPr>
            <p:ph type="subTitle" idx="3"/>
          </p:nvPr>
        </p:nvSpPr>
        <p:spPr>
          <a:xfrm>
            <a:off x="4077803" y="3719125"/>
            <a:ext cx="7160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20"/>
          <p:cNvSpPr txBox="1">
            <a:spLocks noGrp="1"/>
          </p:cNvSpPr>
          <p:nvPr>
            <p:ph type="title" idx="4" hasCustomPrompt="1"/>
          </p:nvPr>
        </p:nvSpPr>
        <p:spPr>
          <a:xfrm>
            <a:off x="4635753" y="4497596"/>
            <a:ext cx="6044800" cy="9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53" name="Google Shape;453;p20"/>
          <p:cNvSpPr txBox="1">
            <a:spLocks noGrp="1"/>
          </p:cNvSpPr>
          <p:nvPr>
            <p:ph type="subTitle" idx="5"/>
          </p:nvPr>
        </p:nvSpPr>
        <p:spPr>
          <a:xfrm>
            <a:off x="4077803" y="5551067"/>
            <a:ext cx="7160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4" name="Google Shape;454;p20"/>
          <p:cNvGrpSpPr/>
          <p:nvPr/>
        </p:nvGrpSpPr>
        <p:grpSpPr>
          <a:xfrm>
            <a:off x="179231" y="178638"/>
            <a:ext cx="5861056" cy="3891581"/>
            <a:chOff x="134423" y="133978"/>
            <a:chExt cx="4395792" cy="2918686"/>
          </a:xfrm>
        </p:grpSpPr>
        <p:sp>
          <p:nvSpPr>
            <p:cNvPr id="455" name="Google Shape;455;p20"/>
            <p:cNvSpPr/>
            <p:nvPr/>
          </p:nvSpPr>
          <p:spPr>
            <a:xfrm rot="-149373">
              <a:off x="1508456" y="1023677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6" name="Google Shape;456;p20"/>
            <p:cNvSpPr/>
            <p:nvPr/>
          </p:nvSpPr>
          <p:spPr>
            <a:xfrm rot="-149373">
              <a:off x="2321403" y="1095673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7" name="Google Shape;457;p20"/>
            <p:cNvSpPr/>
            <p:nvPr/>
          </p:nvSpPr>
          <p:spPr>
            <a:xfrm rot="-149373">
              <a:off x="1004642" y="711035"/>
              <a:ext cx="69065" cy="6906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8" name="Google Shape;458;p20"/>
            <p:cNvSpPr/>
            <p:nvPr/>
          </p:nvSpPr>
          <p:spPr>
            <a:xfrm rot="-149373">
              <a:off x="205182" y="203399"/>
              <a:ext cx="69065" cy="69065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59" name="Google Shape;459;p20"/>
            <p:cNvSpPr/>
            <p:nvPr/>
          </p:nvSpPr>
          <p:spPr>
            <a:xfrm rot="-149373">
              <a:off x="205195" y="953021"/>
              <a:ext cx="69065" cy="69065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0" name="Google Shape;460;p20"/>
            <p:cNvSpPr/>
            <p:nvPr/>
          </p:nvSpPr>
          <p:spPr>
            <a:xfrm rot="-149373">
              <a:off x="745169" y="1162425"/>
              <a:ext cx="69065" cy="6906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1" name="Google Shape;461;p20"/>
            <p:cNvSpPr/>
            <p:nvPr/>
          </p:nvSpPr>
          <p:spPr>
            <a:xfrm rot="-149373">
              <a:off x="205185" y="1431600"/>
              <a:ext cx="69065" cy="6906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2" name="Google Shape;462;p20"/>
            <p:cNvSpPr/>
            <p:nvPr/>
          </p:nvSpPr>
          <p:spPr>
            <a:xfrm rot="-149373">
              <a:off x="680570" y="219761"/>
              <a:ext cx="69065" cy="6906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3" name="Google Shape;463;p20"/>
            <p:cNvSpPr/>
            <p:nvPr/>
          </p:nvSpPr>
          <p:spPr>
            <a:xfrm rot="5400000">
              <a:off x="576500" y="1834460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4" name="Google Shape;464;p20"/>
            <p:cNvSpPr/>
            <p:nvPr/>
          </p:nvSpPr>
          <p:spPr>
            <a:xfrm rot="5400000">
              <a:off x="410748" y="2411014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5" name="Google Shape;465;p20"/>
            <p:cNvSpPr/>
            <p:nvPr/>
          </p:nvSpPr>
          <p:spPr>
            <a:xfrm rot="5400000">
              <a:off x="1004523" y="1834439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6" name="Google Shape;466;p20"/>
            <p:cNvSpPr/>
            <p:nvPr/>
          </p:nvSpPr>
          <p:spPr>
            <a:xfrm rot="5400000">
              <a:off x="134423" y="2983364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7" name="Google Shape;467;p20"/>
            <p:cNvSpPr/>
            <p:nvPr/>
          </p:nvSpPr>
          <p:spPr>
            <a:xfrm rot="5400000">
              <a:off x="1953948" y="341889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8" name="Google Shape;468;p20"/>
            <p:cNvSpPr/>
            <p:nvPr/>
          </p:nvSpPr>
          <p:spPr>
            <a:xfrm rot="5400000">
              <a:off x="3535263" y="640845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69" name="Google Shape;469;p20"/>
            <p:cNvSpPr/>
            <p:nvPr/>
          </p:nvSpPr>
          <p:spPr>
            <a:xfrm rot="5400000" flipH="1">
              <a:off x="4460915" y="133978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0" name="Google Shape;470;p20"/>
            <p:cNvSpPr/>
            <p:nvPr/>
          </p:nvSpPr>
          <p:spPr>
            <a:xfrm rot="5400000" flipH="1">
              <a:off x="3132848" y="102355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1" name="Google Shape;471;p20"/>
            <p:cNvSpPr/>
            <p:nvPr/>
          </p:nvSpPr>
          <p:spPr>
            <a:xfrm rot="5400000" flipH="1">
              <a:off x="2616690" y="703903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</p:spTree>
    <p:extLst>
      <p:ext uri="{BB962C8B-B14F-4D97-AF65-F5344CB8AC3E}">
        <p14:creationId xmlns:p14="http://schemas.microsoft.com/office/powerpoint/2010/main" val="1297224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3" name="Google Shape;473;p21"/>
          <p:cNvGrpSpPr/>
          <p:nvPr/>
        </p:nvGrpSpPr>
        <p:grpSpPr>
          <a:xfrm>
            <a:off x="303959" y="95187"/>
            <a:ext cx="11644151" cy="2124077"/>
            <a:chOff x="227969" y="71390"/>
            <a:chExt cx="8733113" cy="1593058"/>
          </a:xfrm>
        </p:grpSpPr>
        <p:sp>
          <p:nvSpPr>
            <p:cNvPr id="474" name="Google Shape;474;p21"/>
            <p:cNvSpPr/>
            <p:nvPr/>
          </p:nvSpPr>
          <p:spPr>
            <a:xfrm>
              <a:off x="989317" y="1036473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650190" y="52203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6" name="Google Shape;476;p21"/>
            <p:cNvSpPr/>
            <p:nvPr/>
          </p:nvSpPr>
          <p:spPr>
            <a:xfrm>
              <a:off x="789044" y="379615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391875" y="262950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8" name="Google Shape;478;p21"/>
            <p:cNvSpPr/>
            <p:nvPr/>
          </p:nvSpPr>
          <p:spPr>
            <a:xfrm>
              <a:off x="227969" y="844365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79" name="Google Shape;479;p21"/>
            <p:cNvSpPr/>
            <p:nvPr/>
          </p:nvSpPr>
          <p:spPr>
            <a:xfrm>
              <a:off x="562694" y="870865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297267" y="150844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1" name="Google Shape;481;p21"/>
            <p:cNvSpPr/>
            <p:nvPr/>
          </p:nvSpPr>
          <p:spPr>
            <a:xfrm>
              <a:off x="1084444" y="71390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2" name="Google Shape;482;p21"/>
            <p:cNvSpPr/>
            <p:nvPr/>
          </p:nvSpPr>
          <p:spPr>
            <a:xfrm flipH="1">
              <a:off x="8061133" y="1228023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3" name="Google Shape;483;p21"/>
            <p:cNvSpPr/>
            <p:nvPr/>
          </p:nvSpPr>
          <p:spPr>
            <a:xfrm flipH="1">
              <a:off x="8632235" y="52203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4" name="Google Shape;484;p21"/>
            <p:cNvSpPr/>
            <p:nvPr/>
          </p:nvSpPr>
          <p:spPr>
            <a:xfrm flipH="1">
              <a:off x="8205606" y="591340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5" name="Google Shape;485;p21"/>
            <p:cNvSpPr/>
            <p:nvPr/>
          </p:nvSpPr>
          <p:spPr>
            <a:xfrm flipH="1">
              <a:off x="8753175" y="262950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6" name="Google Shape;486;p21"/>
            <p:cNvSpPr/>
            <p:nvPr/>
          </p:nvSpPr>
          <p:spPr>
            <a:xfrm flipH="1">
              <a:off x="8753181" y="844365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7" name="Google Shape;487;p21"/>
            <p:cNvSpPr/>
            <p:nvPr/>
          </p:nvSpPr>
          <p:spPr>
            <a:xfrm flipH="1">
              <a:off x="8891781" y="644290"/>
              <a:ext cx="69300" cy="69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8" name="Google Shape;488;p21"/>
            <p:cNvSpPr/>
            <p:nvPr/>
          </p:nvSpPr>
          <p:spPr>
            <a:xfrm flipH="1">
              <a:off x="8777470" y="1595148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89" name="Google Shape;489;p21"/>
            <p:cNvSpPr/>
            <p:nvPr/>
          </p:nvSpPr>
          <p:spPr>
            <a:xfrm flipH="1">
              <a:off x="7883719" y="193640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0" name="Google Shape;490;p21"/>
            <p:cNvSpPr/>
            <p:nvPr/>
          </p:nvSpPr>
          <p:spPr>
            <a:xfrm rot="5400000">
              <a:off x="2616698" y="262957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1" name="Google Shape;491;p21"/>
            <p:cNvSpPr/>
            <p:nvPr/>
          </p:nvSpPr>
          <p:spPr>
            <a:xfrm rot="5400000">
              <a:off x="3776763" y="140688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2" name="Google Shape;492;p21"/>
            <p:cNvSpPr/>
            <p:nvPr/>
          </p:nvSpPr>
          <p:spPr>
            <a:xfrm rot="5400000">
              <a:off x="3312048" y="591357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3" name="Google Shape;493;p21"/>
            <p:cNvSpPr/>
            <p:nvPr/>
          </p:nvSpPr>
          <p:spPr>
            <a:xfrm rot="5400000" flipH="1">
              <a:off x="5144465" y="262946"/>
              <a:ext cx="69300" cy="69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4" name="Google Shape;494;p21"/>
            <p:cNvSpPr/>
            <p:nvPr/>
          </p:nvSpPr>
          <p:spPr>
            <a:xfrm rot="5400000" flipH="1">
              <a:off x="4050323" y="522044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5" name="Google Shape;495;p21"/>
            <p:cNvSpPr/>
            <p:nvPr/>
          </p:nvSpPr>
          <p:spPr>
            <a:xfrm rot="5400000" flipH="1">
              <a:off x="4469090" y="209996"/>
              <a:ext cx="69300" cy="69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6" name="Google Shape;496;p21"/>
            <p:cNvSpPr/>
            <p:nvPr/>
          </p:nvSpPr>
          <p:spPr>
            <a:xfrm rot="5400000" flipH="1">
              <a:off x="5590490" y="591346"/>
              <a:ext cx="69300" cy="69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7" name="Google Shape;497;p21"/>
            <p:cNvSpPr/>
            <p:nvPr/>
          </p:nvSpPr>
          <p:spPr>
            <a:xfrm rot="5400000" flipH="1">
              <a:off x="6402640" y="193646"/>
              <a:ext cx="69300" cy="693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  <p:sp>
          <p:nvSpPr>
            <p:cNvPr id="498" name="Google Shape;498;p21"/>
            <p:cNvSpPr/>
            <p:nvPr/>
          </p:nvSpPr>
          <p:spPr>
            <a:xfrm rot="5400000" flipH="1">
              <a:off x="7164640" y="448921"/>
              <a:ext cx="69300" cy="693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533"/>
            </a:p>
          </p:txBody>
        </p:sp>
      </p:grpSp>
      <p:sp>
        <p:nvSpPr>
          <p:cNvPr id="499" name="Google Shape;499;p2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0" name="Google Shape;500;p21"/>
          <p:cNvSpPr txBox="1">
            <a:spLocks noGrp="1"/>
          </p:cNvSpPr>
          <p:nvPr>
            <p:ph type="subTitle" idx="1"/>
          </p:nvPr>
        </p:nvSpPr>
        <p:spPr>
          <a:xfrm>
            <a:off x="3233433" y="2415984"/>
            <a:ext cx="5725200" cy="16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1"/>
          <p:cNvSpPr txBox="1"/>
          <p:nvPr/>
        </p:nvSpPr>
        <p:spPr>
          <a:xfrm>
            <a:off x="2743933" y="5160667"/>
            <a:ext cx="6704400" cy="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en" sz="16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and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Nunito Sans"/>
                <a:ea typeface="Nunito Sans"/>
                <a:cs typeface="Nunito Sans"/>
                <a:sym typeface="Nunito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36670842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9931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44231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0076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143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16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1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32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27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03139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676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27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927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95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70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FEE7F-0E58-4ACB-A164-564486CEA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EF8604A-6692-44AF-BE0F-2CBB294C6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217B34-14B8-4EE0-8100-9B275CCD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0F8D4D-17B4-4513-AB40-5534A8828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9E2EA8-F389-48BB-9EBC-53DC1A4D2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74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A36F50-081C-4364-AD6D-0FAA47547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5573034-0D76-4CEC-A291-E5CEEB52E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4AD5D-F9B6-4D13-BCD9-7F0243BD1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EB5C0A6-3B1F-402E-86D2-287B1C8D5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7272B2-1A7D-4A79-920C-0EA1AF1A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95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279733-72DF-4DC5-A8EF-278242007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A94C565-ECF2-4AD6-A215-77D72C695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47E373-F56E-40A5-8D6B-D77E4B3C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B4FF9-A9EE-4949-87B0-67CDCCF04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DD9FC9-486E-4BE9-81DC-07796EE0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3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05AE81-2E2F-46D1-970B-D6AF0A46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1FAE98-A8A1-40F6-82E4-880D9FFC73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0D13C6E-B6CD-4F6C-B693-D2CFC0F12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93EFAFE-1CDE-44FB-8AC2-77B4DCB0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BB301-9AE7-468C-B32E-B05EDAF2B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6E023-25C5-460F-85CE-62064B401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68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742EEC-3790-4FAA-A3E5-1C3BA1FE7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C8669-1110-4733-AAC8-A8EF1A07A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E08D8A-976E-41B9-9757-CD5B17C07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E572B8-01C6-4D05-959C-B8D5368899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8E520B-9338-431A-8243-2C1190ABB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7B696DE-8B7B-46C0-A108-157BD921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14B2B5C-FBB5-420E-B82F-597C1829B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CC15CF4-81DD-44D6-9342-2C279308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01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7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E4B3BA-21CD-46FE-AE9B-F54A0E9D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319CC69-DE2B-4213-B8EC-0C1648B2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BF13B6-6C15-4718-948F-A3B1C8BD7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0C8B97-3662-43DC-94ED-8141CE975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3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15C27E-D4D7-471B-855F-36DFFB34D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027775A-29DC-4911-ADF3-FC3ED5D27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62AC3F-A5F9-475F-A96A-E19625E78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93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C3EA158-90CA-430F-BA1A-95722367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2B23BE-2817-48D9-8C3B-995776E72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1AAE15-F1F7-40B0-95A6-4F2635B28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B85EE-95DB-4E67-B01F-A56D68CB6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BCCEF2-D201-4B0B-A49D-E94433872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89ECEE-106B-4146-A59A-A248E8143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181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95BE2C-8C2E-4031-A0A3-D3BB5E508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8E5444-3985-4A95-A6E7-818CA20AC9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A864AE-296E-47E9-A8BD-1EFC107FA0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2913D1-A79D-4148-8414-50CCDF883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F96DAD-A4E9-4356-B92B-4F79D3338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F3D108-24EF-41DF-BE83-25F43D6B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43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0051DE-5A76-41D9-AA31-54B18DAD0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09D7A39-DE31-49B5-AA00-CF570A8EF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B526D7-E95D-4D60-8CF9-46D4DDD4B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AD0606-B009-440F-99A0-E3458282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99F340-C763-4BC0-BAE2-F4414419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DDEF74-3317-40EC-B587-5CF9CBFCB1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C26E4A1-197F-4066-8356-736C6EA68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2C0D73-BE11-4233-B383-CFCE1E4B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6C7F9D-7745-42E3-BD33-173A406F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8A4E2B-CC7B-4019-836F-FCDDCCEBB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706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054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5837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1202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43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2023/6/14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2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1611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786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85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023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953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095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4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39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ags" Target="../tags/tag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9583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4594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91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2023/6/14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9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8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1"/>
            </a:gs>
            <a:gs pos="100000">
              <a:schemeClr val="dk2"/>
            </a:gs>
          </a:gsLst>
          <a:lin ang="54007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lsea Market"/>
              <a:buNone/>
              <a:defRPr sz="30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bas Neue"/>
              <a:buNone/>
              <a:defRPr sz="30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■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●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"/>
              <a:buChar char="○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Nunito Sans"/>
              <a:buChar char="■"/>
              <a:defRPr>
                <a:solidFill>
                  <a:schemeClr val="l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2675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33" r:id="rId1"/>
    <p:sldLayoutId id="2147484134" r:id="rId2"/>
    <p:sldLayoutId id="2147484135" r:id="rId3"/>
    <p:sldLayoutId id="2147484136" r:id="rId4"/>
    <p:sldLayoutId id="2147484137" r:id="rId5"/>
    <p:sldLayoutId id="2147484138" r:id="rId6"/>
    <p:sldLayoutId id="2147484139" r:id="rId7"/>
    <p:sldLayoutId id="2147484140" r:id="rId8"/>
    <p:sldLayoutId id="2147484141" r:id="rId9"/>
    <p:sldLayoutId id="2147484142" r:id="rId10"/>
    <p:sldLayoutId id="2147484143" r:id="rId11"/>
    <p:sldLayoutId id="2147484144" r:id="rId12"/>
    <p:sldLayoutId id="2147484145" r:id="rId13"/>
    <p:sldLayoutId id="2147484146" r:id="rId14"/>
    <p:sldLayoutId id="2147484147" r:id="rId15"/>
    <p:sldLayoutId id="2147484148" r:id="rId16"/>
    <p:sldLayoutId id="2147484149" r:id="rId17"/>
    <p:sldLayoutId id="2147484150" r:id="rId18"/>
    <p:sldLayoutId id="2147484151" r:id="rId19"/>
    <p:sldLayoutId id="2147484152" r:id="rId20"/>
    <p:sldLayoutId id="2147484153" r:id="rId21"/>
    <p:sldLayoutId id="2147484154" r:id="rId22"/>
    <p:sldLayoutId id="2147484155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963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9A41BA-A76A-45CA-B0DA-CC395727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42269D3-B9ED-4D87-B793-4FA565310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7E539C-9E80-4F8D-AF5F-6AF8A95FB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669B5-480E-4D8D-8479-F3F9E6798BC0}" type="datetimeFigureOut">
              <a:rPr lang="zh-CN" altLang="en-US" smtClean="0"/>
              <a:t>2023/6/14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E4871A-3941-4C68-BF48-5B6F5FF713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99189C-4616-4D8D-BC30-4281A5C48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F7E45-7127-4906-A984-51242AC7550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680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ADF8-8194-4994-BFD6-2B81AA970818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BB21F-6794-449F-A6BB-DFB550F80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7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87.xml"/><Relationship Id="rId7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2.png"/><Relationship Id="rId5" Type="http://schemas.microsoft.com/office/2007/relationships/hdphoto" Target="../media/hdphoto2.wdp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7.png"/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7.emf"/><Relationship Id="rId10" Type="http://schemas.openxmlformats.org/officeDocument/2006/relationships/image" Target="../media/image23.png"/><Relationship Id="rId4" Type="http://schemas.openxmlformats.org/officeDocument/2006/relationships/video" Target="../media/media3.mp4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7.png"/><Relationship Id="rId3" Type="http://schemas.openxmlformats.org/officeDocument/2006/relationships/video" Target="NULL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29.png"/><Relationship Id="rId10" Type="http://schemas.openxmlformats.org/officeDocument/2006/relationships/image" Target="../media/image23.png"/><Relationship Id="rId4" Type="http://schemas.microsoft.com/office/2007/relationships/media" Target="../media/media4.mp4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7.png"/><Relationship Id="rId3" Type="http://schemas.microsoft.com/office/2007/relationships/media" Target="../media/media5.mp4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video" Target="../media/media5.mp4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7.png"/><Relationship Id="rId3" Type="http://schemas.microsoft.com/office/2007/relationships/media" Target="../media/media5.mp4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video" Target="../media/media5.mp4"/><Relationship Id="rId9" Type="http://schemas.openxmlformats.org/officeDocument/2006/relationships/image" Target="../media/image22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0" name="Google Shape;1970;p47"/>
          <p:cNvGrpSpPr/>
          <p:nvPr/>
        </p:nvGrpSpPr>
        <p:grpSpPr>
          <a:xfrm>
            <a:off x="2553811" y="781718"/>
            <a:ext cx="7084343" cy="1553405"/>
            <a:chOff x="1245813" y="1676800"/>
            <a:chExt cx="6652381" cy="2872422"/>
          </a:xfrm>
        </p:grpSpPr>
        <p:sp>
          <p:nvSpPr>
            <p:cNvPr id="1971" name="Google Shape;1971;p47"/>
            <p:cNvSpPr/>
            <p:nvPr/>
          </p:nvSpPr>
          <p:spPr>
            <a:xfrm>
              <a:off x="1245813" y="1676800"/>
              <a:ext cx="6652381" cy="2872422"/>
            </a:xfrm>
            <a:custGeom>
              <a:avLst/>
              <a:gdLst/>
              <a:ahLst/>
              <a:cxnLst/>
              <a:rect l="l" t="t" r="r" b="b"/>
              <a:pathLst>
                <a:path w="129386" h="50513" extrusionOk="0">
                  <a:moveTo>
                    <a:pt x="36979" y="1"/>
                  </a:moveTo>
                  <a:cubicBezTo>
                    <a:pt x="21928" y="1"/>
                    <a:pt x="10389" y="251"/>
                    <a:pt x="8346" y="797"/>
                  </a:cubicBezTo>
                  <a:cubicBezTo>
                    <a:pt x="0" y="2999"/>
                    <a:pt x="4894" y="44504"/>
                    <a:pt x="9489" y="47695"/>
                  </a:cubicBezTo>
                  <a:cubicBezTo>
                    <a:pt x="12075" y="49502"/>
                    <a:pt x="45623" y="50513"/>
                    <a:pt x="75658" y="50513"/>
                  </a:cubicBezTo>
                  <a:cubicBezTo>
                    <a:pt x="98878" y="50513"/>
                    <a:pt x="119998" y="49908"/>
                    <a:pt x="123087" y="48600"/>
                  </a:cubicBezTo>
                  <a:cubicBezTo>
                    <a:pt x="128945" y="46136"/>
                    <a:pt x="129385" y="5869"/>
                    <a:pt x="123480" y="3095"/>
                  </a:cubicBezTo>
                  <a:cubicBezTo>
                    <a:pt x="119430" y="1192"/>
                    <a:pt x="69837" y="1"/>
                    <a:pt x="369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72" name="Google Shape;1972;p47"/>
            <p:cNvSpPr/>
            <p:nvPr/>
          </p:nvSpPr>
          <p:spPr>
            <a:xfrm>
              <a:off x="1358225" y="1800225"/>
              <a:ext cx="6433395" cy="2634253"/>
            </a:xfrm>
            <a:custGeom>
              <a:avLst/>
              <a:gdLst/>
              <a:ahLst/>
              <a:cxnLst/>
              <a:rect l="l" t="t" r="r" b="b"/>
              <a:pathLst>
                <a:path w="129386" h="50513" extrusionOk="0">
                  <a:moveTo>
                    <a:pt x="36979" y="1"/>
                  </a:moveTo>
                  <a:cubicBezTo>
                    <a:pt x="21928" y="1"/>
                    <a:pt x="10389" y="251"/>
                    <a:pt x="8346" y="797"/>
                  </a:cubicBezTo>
                  <a:cubicBezTo>
                    <a:pt x="0" y="2999"/>
                    <a:pt x="4894" y="44504"/>
                    <a:pt x="9489" y="47695"/>
                  </a:cubicBezTo>
                  <a:cubicBezTo>
                    <a:pt x="12075" y="49502"/>
                    <a:pt x="45623" y="50513"/>
                    <a:pt x="75658" y="50513"/>
                  </a:cubicBezTo>
                  <a:cubicBezTo>
                    <a:pt x="98878" y="50513"/>
                    <a:pt x="119998" y="49908"/>
                    <a:pt x="123087" y="48600"/>
                  </a:cubicBezTo>
                  <a:cubicBezTo>
                    <a:pt x="128945" y="46136"/>
                    <a:pt x="129385" y="5869"/>
                    <a:pt x="123480" y="3095"/>
                  </a:cubicBezTo>
                  <a:cubicBezTo>
                    <a:pt x="119430" y="1192"/>
                    <a:pt x="69837" y="1"/>
                    <a:pt x="3697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973" name="Google Shape;1973;p47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dirty="0"/>
              <a:t>KHỞI ĐỘNG</a:t>
            </a:r>
            <a:endParaRPr dirty="0"/>
          </a:p>
        </p:txBody>
      </p:sp>
      <p:grpSp>
        <p:nvGrpSpPr>
          <p:cNvPr id="2014" name="Google Shape;2014;p47"/>
          <p:cNvGrpSpPr/>
          <p:nvPr/>
        </p:nvGrpSpPr>
        <p:grpSpPr>
          <a:xfrm rot="-626699">
            <a:off x="10481131" y="3931772"/>
            <a:ext cx="1008149" cy="2464721"/>
            <a:chOff x="5721425" y="872425"/>
            <a:chExt cx="1531581" cy="3744408"/>
          </a:xfrm>
        </p:grpSpPr>
        <p:sp>
          <p:nvSpPr>
            <p:cNvPr id="2015" name="Google Shape;2015;p47"/>
            <p:cNvSpPr/>
            <p:nvPr/>
          </p:nvSpPr>
          <p:spPr>
            <a:xfrm>
              <a:off x="6653800" y="872425"/>
              <a:ext cx="598143" cy="3030313"/>
            </a:xfrm>
            <a:custGeom>
              <a:avLst/>
              <a:gdLst/>
              <a:ahLst/>
              <a:cxnLst/>
              <a:rect l="l" t="t" r="r" b="b"/>
              <a:pathLst>
                <a:path w="6752" h="34207" extrusionOk="0">
                  <a:moveTo>
                    <a:pt x="668" y="33028"/>
                  </a:moveTo>
                  <a:cubicBezTo>
                    <a:pt x="668" y="33028"/>
                    <a:pt x="4001" y="34207"/>
                    <a:pt x="6728" y="33028"/>
                  </a:cubicBezTo>
                  <a:lnTo>
                    <a:pt x="6752" y="6025"/>
                  </a:lnTo>
                  <a:lnTo>
                    <a:pt x="4251" y="381"/>
                  </a:lnTo>
                  <a:cubicBezTo>
                    <a:pt x="3728" y="0"/>
                    <a:pt x="3013" y="0"/>
                    <a:pt x="2477" y="381"/>
                  </a:cubicBezTo>
                  <a:lnTo>
                    <a:pt x="1" y="6299"/>
                  </a:lnTo>
                  <a:close/>
                </a:path>
              </a:pathLst>
            </a:custGeom>
            <a:solidFill>
              <a:srgbClr val="FF2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47"/>
            <p:cNvSpPr/>
            <p:nvPr/>
          </p:nvSpPr>
          <p:spPr>
            <a:xfrm>
              <a:off x="6655926" y="1529471"/>
              <a:ext cx="597080" cy="2249857"/>
            </a:xfrm>
            <a:custGeom>
              <a:avLst/>
              <a:gdLst/>
              <a:ahLst/>
              <a:cxnLst/>
              <a:rect l="l" t="t" r="r" b="b"/>
              <a:pathLst>
                <a:path w="6740" h="25397" extrusionOk="0">
                  <a:moveTo>
                    <a:pt x="1" y="1"/>
                  </a:moveTo>
                  <a:cubicBezTo>
                    <a:pt x="1" y="1"/>
                    <a:pt x="2751" y="2334"/>
                    <a:pt x="6680" y="489"/>
                  </a:cubicBezTo>
                  <a:lnTo>
                    <a:pt x="6740" y="23504"/>
                  </a:lnTo>
                  <a:cubicBezTo>
                    <a:pt x="6740" y="23504"/>
                    <a:pt x="4061" y="25397"/>
                    <a:pt x="620" y="24444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B0002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47"/>
            <p:cNvSpPr/>
            <p:nvPr/>
          </p:nvSpPr>
          <p:spPr>
            <a:xfrm>
              <a:off x="6653800" y="906176"/>
              <a:ext cx="598143" cy="725709"/>
            </a:xfrm>
            <a:custGeom>
              <a:avLst/>
              <a:gdLst/>
              <a:ahLst/>
              <a:cxnLst/>
              <a:rect l="l" t="t" r="r" b="b"/>
              <a:pathLst>
                <a:path w="6752" h="8192" extrusionOk="0">
                  <a:moveTo>
                    <a:pt x="1" y="5918"/>
                  </a:moveTo>
                  <a:cubicBezTo>
                    <a:pt x="1" y="5918"/>
                    <a:pt x="2751" y="8192"/>
                    <a:pt x="6752" y="5644"/>
                  </a:cubicBezTo>
                  <a:lnTo>
                    <a:pt x="4251" y="0"/>
                  </a:lnTo>
                  <a:cubicBezTo>
                    <a:pt x="4251" y="0"/>
                    <a:pt x="3216" y="774"/>
                    <a:pt x="2477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F003A">
                    <a:alpha val="674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47"/>
            <p:cNvSpPr/>
            <p:nvPr/>
          </p:nvSpPr>
          <p:spPr>
            <a:xfrm>
              <a:off x="6655926" y="1529471"/>
              <a:ext cx="591853" cy="238478"/>
            </a:xfrm>
            <a:custGeom>
              <a:avLst/>
              <a:gdLst/>
              <a:ahLst/>
              <a:cxnLst/>
              <a:rect l="l" t="t" r="r" b="b"/>
              <a:pathLst>
                <a:path w="6681" h="2692" extrusionOk="0">
                  <a:moveTo>
                    <a:pt x="36" y="1275"/>
                  </a:moveTo>
                  <a:cubicBezTo>
                    <a:pt x="36" y="1275"/>
                    <a:pt x="2870" y="2692"/>
                    <a:pt x="6668" y="1275"/>
                  </a:cubicBezTo>
                  <a:lnTo>
                    <a:pt x="6680" y="489"/>
                  </a:lnTo>
                  <a:cubicBezTo>
                    <a:pt x="4501" y="1370"/>
                    <a:pt x="2037" y="1179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47"/>
            <p:cNvSpPr/>
            <p:nvPr/>
          </p:nvSpPr>
          <p:spPr>
            <a:xfrm>
              <a:off x="6708635" y="3532412"/>
              <a:ext cx="544370" cy="251146"/>
            </a:xfrm>
            <a:custGeom>
              <a:avLst/>
              <a:gdLst/>
              <a:ahLst/>
              <a:cxnLst/>
              <a:rect l="l" t="t" r="r" b="b"/>
              <a:pathLst>
                <a:path w="6145" h="2835" extrusionOk="0">
                  <a:moveTo>
                    <a:pt x="25" y="1834"/>
                  </a:moveTo>
                  <a:cubicBezTo>
                    <a:pt x="25" y="1834"/>
                    <a:pt x="3799" y="2834"/>
                    <a:pt x="6145" y="894"/>
                  </a:cubicBezTo>
                  <a:lnTo>
                    <a:pt x="6145" y="1"/>
                  </a:lnTo>
                  <a:cubicBezTo>
                    <a:pt x="6145" y="1"/>
                    <a:pt x="3192" y="2084"/>
                    <a:pt x="1" y="10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47"/>
            <p:cNvSpPr/>
            <p:nvPr/>
          </p:nvSpPr>
          <p:spPr>
            <a:xfrm>
              <a:off x="6666468" y="1937678"/>
              <a:ext cx="291187" cy="1609635"/>
            </a:xfrm>
            <a:custGeom>
              <a:avLst/>
              <a:gdLst/>
              <a:ahLst/>
              <a:cxnLst/>
              <a:rect l="l" t="t" r="r" b="b"/>
              <a:pathLst>
                <a:path w="3287" h="18170" extrusionOk="0">
                  <a:moveTo>
                    <a:pt x="477" y="17669"/>
                  </a:moveTo>
                  <a:cubicBezTo>
                    <a:pt x="477" y="17669"/>
                    <a:pt x="1275" y="18169"/>
                    <a:pt x="3287" y="18003"/>
                  </a:cubicBezTo>
                  <a:lnTo>
                    <a:pt x="3287" y="774"/>
                  </a:lnTo>
                  <a:cubicBezTo>
                    <a:pt x="3287" y="774"/>
                    <a:pt x="1310" y="965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F003A">
                    <a:alpha val="674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1" name="Google Shape;2021;p47"/>
            <p:cNvSpPr/>
            <p:nvPr/>
          </p:nvSpPr>
          <p:spPr>
            <a:xfrm>
              <a:off x="7080965" y="1406070"/>
              <a:ext cx="170974" cy="2438637"/>
            </a:xfrm>
            <a:custGeom>
              <a:avLst/>
              <a:gdLst/>
              <a:ahLst/>
              <a:cxnLst/>
              <a:rect l="l" t="t" r="r" b="b"/>
              <a:pathLst>
                <a:path w="1930" h="27528" extrusionOk="0">
                  <a:moveTo>
                    <a:pt x="1930" y="1"/>
                  </a:moveTo>
                  <a:lnTo>
                    <a:pt x="1906" y="27004"/>
                  </a:lnTo>
                  <a:lnTo>
                    <a:pt x="1" y="27528"/>
                  </a:lnTo>
                  <a:lnTo>
                    <a:pt x="1" y="1203"/>
                  </a:lnTo>
                  <a:close/>
                </a:path>
              </a:pathLst>
            </a:custGeom>
            <a:solidFill>
              <a:srgbClr val="FFFFFF">
                <a:alpha val="230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2" name="Google Shape;2022;p47"/>
            <p:cNvSpPr/>
            <p:nvPr/>
          </p:nvSpPr>
          <p:spPr>
            <a:xfrm>
              <a:off x="5721425" y="1634978"/>
              <a:ext cx="844948" cy="2981855"/>
            </a:xfrm>
            <a:custGeom>
              <a:avLst/>
              <a:gdLst/>
              <a:ahLst/>
              <a:cxnLst/>
              <a:rect l="l" t="t" r="r" b="b"/>
              <a:pathLst>
                <a:path w="9538" h="33660" extrusionOk="0">
                  <a:moveTo>
                    <a:pt x="3525" y="32850"/>
                  </a:moveTo>
                  <a:cubicBezTo>
                    <a:pt x="3525" y="32850"/>
                    <a:pt x="6954" y="33659"/>
                    <a:pt x="9538" y="32195"/>
                  </a:cubicBezTo>
                  <a:lnTo>
                    <a:pt x="6668" y="5346"/>
                  </a:lnTo>
                  <a:lnTo>
                    <a:pt x="3585" y="0"/>
                  </a:lnTo>
                  <a:cubicBezTo>
                    <a:pt x="2489" y="512"/>
                    <a:pt x="1620" y="1405"/>
                    <a:pt x="1132" y="2513"/>
                  </a:cubicBezTo>
                  <a:lnTo>
                    <a:pt x="1" y="6334"/>
                  </a:ln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47"/>
            <p:cNvSpPr/>
            <p:nvPr/>
          </p:nvSpPr>
          <p:spPr>
            <a:xfrm>
              <a:off x="5734093" y="2275193"/>
              <a:ext cx="816511" cy="2217168"/>
            </a:xfrm>
            <a:custGeom>
              <a:avLst/>
              <a:gdLst/>
              <a:ahLst/>
              <a:cxnLst/>
              <a:rect l="l" t="t" r="r" b="b"/>
              <a:pathLst>
                <a:path w="9217" h="25028" extrusionOk="0">
                  <a:moveTo>
                    <a:pt x="1" y="215"/>
                  </a:moveTo>
                  <a:cubicBezTo>
                    <a:pt x="1" y="215"/>
                    <a:pt x="2977" y="2251"/>
                    <a:pt x="6704" y="0"/>
                  </a:cubicBezTo>
                  <a:lnTo>
                    <a:pt x="9216" y="22860"/>
                  </a:lnTo>
                  <a:cubicBezTo>
                    <a:pt x="9216" y="22860"/>
                    <a:pt x="6763" y="25027"/>
                    <a:pt x="3227" y="24456"/>
                  </a:cubicBezTo>
                  <a:close/>
                </a:path>
              </a:pathLst>
            </a:custGeom>
            <a:solidFill>
              <a:srgbClr val="FDDB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47"/>
            <p:cNvSpPr/>
            <p:nvPr/>
          </p:nvSpPr>
          <p:spPr>
            <a:xfrm>
              <a:off x="5721425" y="1634978"/>
              <a:ext cx="591853" cy="735188"/>
            </a:xfrm>
            <a:custGeom>
              <a:avLst/>
              <a:gdLst/>
              <a:ahLst/>
              <a:cxnLst/>
              <a:rect l="l" t="t" r="r" b="b"/>
              <a:pathLst>
                <a:path w="6681" h="8299" extrusionOk="0">
                  <a:moveTo>
                    <a:pt x="1" y="6334"/>
                  </a:moveTo>
                  <a:cubicBezTo>
                    <a:pt x="1" y="6334"/>
                    <a:pt x="2977" y="8299"/>
                    <a:pt x="6680" y="5346"/>
                  </a:cubicBezTo>
                  <a:lnTo>
                    <a:pt x="3596" y="0"/>
                  </a:lnTo>
                  <a:cubicBezTo>
                    <a:pt x="3596" y="0"/>
                    <a:pt x="1941" y="3215"/>
                    <a:pt x="1132" y="2513"/>
                  </a:cubicBez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47"/>
            <p:cNvSpPr/>
            <p:nvPr/>
          </p:nvSpPr>
          <p:spPr>
            <a:xfrm>
              <a:off x="5734093" y="2275193"/>
              <a:ext cx="599206" cy="228999"/>
            </a:xfrm>
            <a:custGeom>
              <a:avLst/>
              <a:gdLst/>
              <a:ahLst/>
              <a:cxnLst/>
              <a:rect l="l" t="t" r="r" b="b"/>
              <a:pathLst>
                <a:path w="6764" h="2585" extrusionOk="0">
                  <a:moveTo>
                    <a:pt x="167" y="1489"/>
                  </a:moveTo>
                  <a:cubicBezTo>
                    <a:pt x="167" y="1489"/>
                    <a:pt x="3144" y="2584"/>
                    <a:pt x="6763" y="774"/>
                  </a:cubicBezTo>
                  <a:lnTo>
                    <a:pt x="6692" y="0"/>
                  </a:lnTo>
                  <a:cubicBezTo>
                    <a:pt x="4620" y="1096"/>
                    <a:pt x="2144" y="1179"/>
                    <a:pt x="1" y="2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47"/>
            <p:cNvSpPr/>
            <p:nvPr/>
          </p:nvSpPr>
          <p:spPr>
            <a:xfrm>
              <a:off x="6010483" y="4300280"/>
              <a:ext cx="540118" cy="265851"/>
            </a:xfrm>
            <a:custGeom>
              <a:avLst/>
              <a:gdLst/>
              <a:ahLst/>
              <a:cxnLst/>
              <a:rect l="l" t="t" r="r" b="b"/>
              <a:pathLst>
                <a:path w="6097" h="3001" extrusionOk="0">
                  <a:moveTo>
                    <a:pt x="107" y="1596"/>
                  </a:moveTo>
                  <a:cubicBezTo>
                    <a:pt x="107" y="1596"/>
                    <a:pt x="3965" y="3001"/>
                    <a:pt x="6096" y="822"/>
                  </a:cubicBezTo>
                  <a:lnTo>
                    <a:pt x="6096" y="0"/>
                  </a:lnTo>
                  <a:cubicBezTo>
                    <a:pt x="6096" y="0"/>
                    <a:pt x="4179" y="1453"/>
                    <a:pt x="0" y="8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47"/>
            <p:cNvSpPr/>
            <p:nvPr/>
          </p:nvSpPr>
          <p:spPr>
            <a:xfrm>
              <a:off x="5913392" y="2544141"/>
              <a:ext cx="616037" cy="1678202"/>
            </a:xfrm>
            <a:custGeom>
              <a:avLst/>
              <a:gdLst/>
              <a:ahLst/>
              <a:cxnLst/>
              <a:rect l="l" t="t" r="r" b="b"/>
              <a:pathLst>
                <a:path w="6954" h="18944" extrusionOk="0">
                  <a:moveTo>
                    <a:pt x="2370" y="18527"/>
                  </a:moveTo>
                  <a:cubicBezTo>
                    <a:pt x="2370" y="18527"/>
                    <a:pt x="4513" y="18943"/>
                    <a:pt x="6954" y="17657"/>
                  </a:cubicBezTo>
                  <a:lnTo>
                    <a:pt x="5001" y="1"/>
                  </a:lnTo>
                  <a:cubicBezTo>
                    <a:pt x="5001" y="1"/>
                    <a:pt x="2596" y="1286"/>
                    <a:pt x="1" y="1001"/>
                  </a:cubicBez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47"/>
            <p:cNvSpPr/>
            <p:nvPr/>
          </p:nvSpPr>
          <p:spPr>
            <a:xfrm>
              <a:off x="5821617" y="1634978"/>
              <a:ext cx="218457" cy="270103"/>
            </a:xfrm>
            <a:custGeom>
              <a:avLst/>
              <a:gdLst/>
              <a:ahLst/>
              <a:cxnLst/>
              <a:rect l="l" t="t" r="r" b="b"/>
              <a:pathLst>
                <a:path w="2466" h="3049" extrusionOk="0">
                  <a:moveTo>
                    <a:pt x="1" y="2513"/>
                  </a:moveTo>
                  <a:cubicBezTo>
                    <a:pt x="1" y="2513"/>
                    <a:pt x="1430" y="3048"/>
                    <a:pt x="2465" y="0"/>
                  </a:cubicBezTo>
                  <a:cubicBezTo>
                    <a:pt x="2465" y="0"/>
                    <a:pt x="501" y="834"/>
                    <a:pt x="1" y="25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47"/>
            <p:cNvSpPr/>
            <p:nvPr/>
          </p:nvSpPr>
          <p:spPr>
            <a:xfrm>
              <a:off x="6051588" y="2108561"/>
              <a:ext cx="514782" cy="2442889"/>
            </a:xfrm>
            <a:custGeom>
              <a:avLst/>
              <a:gdLst/>
              <a:ahLst/>
              <a:cxnLst/>
              <a:rect l="l" t="t" r="r" b="b"/>
              <a:pathLst>
                <a:path w="5811" h="27576" extrusionOk="0">
                  <a:moveTo>
                    <a:pt x="5811" y="26849"/>
                  </a:moveTo>
                  <a:lnTo>
                    <a:pt x="2941" y="0"/>
                  </a:lnTo>
                  <a:cubicBezTo>
                    <a:pt x="2941" y="0"/>
                    <a:pt x="2013" y="1072"/>
                    <a:pt x="0" y="1489"/>
                  </a:cubicBezTo>
                  <a:lnTo>
                    <a:pt x="3715" y="27575"/>
                  </a:lnTo>
                  <a:close/>
                </a:path>
              </a:pathLst>
            </a:custGeom>
            <a:solidFill>
              <a:srgbClr val="FFFFFF">
                <a:alpha val="230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30" name="Google Shape;2030;p47"/>
          <p:cNvGrpSpPr/>
          <p:nvPr/>
        </p:nvGrpSpPr>
        <p:grpSpPr>
          <a:xfrm>
            <a:off x="284515" y="1773634"/>
            <a:ext cx="2864868" cy="5084335"/>
            <a:chOff x="44786" y="1801150"/>
            <a:chExt cx="2148651" cy="3813251"/>
          </a:xfrm>
        </p:grpSpPr>
        <p:sp>
          <p:nvSpPr>
            <p:cNvPr id="2031" name="Google Shape;2031;p47"/>
            <p:cNvSpPr/>
            <p:nvPr/>
          </p:nvSpPr>
          <p:spPr>
            <a:xfrm>
              <a:off x="44786" y="2383694"/>
              <a:ext cx="959017" cy="1111274"/>
            </a:xfrm>
            <a:custGeom>
              <a:avLst/>
              <a:gdLst/>
              <a:ahLst/>
              <a:cxnLst/>
              <a:rect l="l" t="t" r="r" b="b"/>
              <a:pathLst>
                <a:path w="28873" h="33457" extrusionOk="0">
                  <a:moveTo>
                    <a:pt x="26992" y="11037"/>
                  </a:moveTo>
                  <a:cubicBezTo>
                    <a:pt x="28873" y="17966"/>
                    <a:pt x="26015" y="29706"/>
                    <a:pt x="19074" y="31575"/>
                  </a:cubicBezTo>
                  <a:cubicBezTo>
                    <a:pt x="12144" y="33456"/>
                    <a:pt x="3751" y="24765"/>
                    <a:pt x="1881" y="17824"/>
                  </a:cubicBezTo>
                  <a:cubicBezTo>
                    <a:pt x="0" y="10894"/>
                    <a:pt x="4108" y="3750"/>
                    <a:pt x="11037" y="1869"/>
                  </a:cubicBezTo>
                  <a:cubicBezTo>
                    <a:pt x="17979" y="0"/>
                    <a:pt x="25110" y="4096"/>
                    <a:pt x="26992" y="11037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032" name="Google Shape;2032;p47"/>
            <p:cNvGrpSpPr/>
            <p:nvPr/>
          </p:nvGrpSpPr>
          <p:grpSpPr>
            <a:xfrm>
              <a:off x="44786" y="1801150"/>
              <a:ext cx="2148651" cy="3813251"/>
              <a:chOff x="2466800" y="1619587"/>
              <a:chExt cx="1921526" cy="3410169"/>
            </a:xfrm>
          </p:grpSpPr>
          <p:sp>
            <p:nvSpPr>
              <p:cNvPr id="2033" name="Google Shape;2033;p47"/>
              <p:cNvSpPr/>
              <p:nvPr/>
            </p:nvSpPr>
            <p:spPr>
              <a:xfrm>
                <a:off x="2466800" y="2140552"/>
                <a:ext cx="857672" cy="993840"/>
              </a:xfrm>
              <a:custGeom>
                <a:avLst/>
                <a:gdLst/>
                <a:ahLst/>
                <a:cxnLst/>
                <a:rect l="l" t="t" r="r" b="b"/>
                <a:pathLst>
                  <a:path w="28873" h="33457" extrusionOk="0">
                    <a:moveTo>
                      <a:pt x="26992" y="11037"/>
                    </a:moveTo>
                    <a:cubicBezTo>
                      <a:pt x="28873" y="17966"/>
                      <a:pt x="26015" y="29706"/>
                      <a:pt x="19074" y="31575"/>
                    </a:cubicBezTo>
                    <a:cubicBezTo>
                      <a:pt x="12144" y="33456"/>
                      <a:pt x="3751" y="24765"/>
                      <a:pt x="1881" y="17824"/>
                    </a:cubicBezTo>
                    <a:cubicBezTo>
                      <a:pt x="0" y="10894"/>
                      <a:pt x="4108" y="3750"/>
                      <a:pt x="11037" y="1869"/>
                    </a:cubicBezTo>
                    <a:cubicBezTo>
                      <a:pt x="17979" y="0"/>
                      <a:pt x="25110" y="4096"/>
                      <a:pt x="26992" y="110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FF003A">
                      <a:alpha val="3294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4" name="Google Shape;2034;p47"/>
              <p:cNvSpPr/>
              <p:nvPr/>
            </p:nvSpPr>
            <p:spPr>
              <a:xfrm>
                <a:off x="3339644" y="3485909"/>
                <a:ext cx="278039" cy="1543839"/>
              </a:xfrm>
              <a:custGeom>
                <a:avLst/>
                <a:gdLst/>
                <a:ahLst/>
                <a:cxnLst/>
                <a:rect l="l" t="t" r="r" b="b"/>
                <a:pathLst>
                  <a:path w="9360" h="37363" extrusionOk="0">
                    <a:moveTo>
                      <a:pt x="3739" y="37362"/>
                    </a:moveTo>
                    <a:cubicBezTo>
                      <a:pt x="3525" y="36540"/>
                      <a:pt x="3275" y="35600"/>
                      <a:pt x="3001" y="34612"/>
                    </a:cubicBezTo>
                    <a:cubicBezTo>
                      <a:pt x="1727" y="30075"/>
                      <a:pt x="1" y="23872"/>
                      <a:pt x="1001" y="20229"/>
                    </a:cubicBezTo>
                    <a:cubicBezTo>
                      <a:pt x="3489" y="11192"/>
                      <a:pt x="9038" y="119"/>
                      <a:pt x="9085" y="0"/>
                    </a:cubicBezTo>
                    <a:lnTo>
                      <a:pt x="9359" y="143"/>
                    </a:lnTo>
                    <a:cubicBezTo>
                      <a:pt x="9311" y="250"/>
                      <a:pt x="3775" y="11299"/>
                      <a:pt x="1299" y="20312"/>
                    </a:cubicBezTo>
                    <a:cubicBezTo>
                      <a:pt x="310" y="23884"/>
                      <a:pt x="2037" y="30028"/>
                      <a:pt x="3287" y="34528"/>
                    </a:cubicBezTo>
                    <a:cubicBezTo>
                      <a:pt x="3573" y="35517"/>
                      <a:pt x="3835" y="36469"/>
                      <a:pt x="4037" y="3727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5" name="Google Shape;2035;p47"/>
              <p:cNvSpPr/>
              <p:nvPr/>
            </p:nvSpPr>
            <p:spPr>
              <a:xfrm>
                <a:off x="3245586" y="2905536"/>
                <a:ext cx="166601" cy="2124183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57329" extrusionOk="0">
                    <a:moveTo>
                      <a:pt x="5311" y="57329"/>
                    </a:moveTo>
                    <a:cubicBezTo>
                      <a:pt x="4466" y="47470"/>
                      <a:pt x="48" y="500"/>
                      <a:pt x="1" y="36"/>
                    </a:cubicBezTo>
                    <a:lnTo>
                      <a:pt x="298" y="0"/>
                    </a:lnTo>
                    <a:cubicBezTo>
                      <a:pt x="346" y="476"/>
                      <a:pt x="4763" y="47446"/>
                      <a:pt x="5609" y="57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6" name="Google Shape;2036;p47"/>
              <p:cNvSpPr/>
              <p:nvPr/>
            </p:nvSpPr>
            <p:spPr>
              <a:xfrm>
                <a:off x="3005084" y="3075308"/>
                <a:ext cx="90927" cy="84897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2858" extrusionOk="0">
                    <a:moveTo>
                      <a:pt x="631" y="203"/>
                    </a:moveTo>
                    <a:cubicBezTo>
                      <a:pt x="631" y="203"/>
                      <a:pt x="0" y="1762"/>
                      <a:pt x="119" y="2858"/>
                    </a:cubicBezTo>
                    <a:lnTo>
                      <a:pt x="3060" y="2072"/>
                    </a:lnTo>
                    <a:cubicBezTo>
                      <a:pt x="3060" y="2072"/>
                      <a:pt x="2596" y="1012"/>
                      <a:pt x="13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D5E0"/>
                  </a:gs>
                  <a:gs pos="100000">
                    <a:srgbClr val="FA578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7" name="Google Shape;2037;p47"/>
              <p:cNvSpPr/>
              <p:nvPr/>
            </p:nvSpPr>
            <p:spPr>
              <a:xfrm>
                <a:off x="3008619" y="3118440"/>
                <a:ext cx="87392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1418" extrusionOk="0">
                    <a:moveTo>
                      <a:pt x="0" y="1418"/>
                    </a:moveTo>
                    <a:cubicBezTo>
                      <a:pt x="0" y="1418"/>
                      <a:pt x="1310" y="1"/>
                      <a:pt x="2941" y="620"/>
                    </a:cubicBezTo>
                    <a:cubicBezTo>
                      <a:pt x="2013" y="1048"/>
                      <a:pt x="1013" y="1310"/>
                      <a:pt x="0" y="1418"/>
                    </a:cubicBezTo>
                    <a:close/>
                  </a:path>
                </a:pathLst>
              </a:custGeom>
              <a:solidFill>
                <a:srgbClr val="FF93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8" name="Google Shape;2038;p47"/>
              <p:cNvSpPr/>
              <p:nvPr/>
            </p:nvSpPr>
            <p:spPr>
              <a:xfrm>
                <a:off x="3001994" y="3127618"/>
                <a:ext cx="98621" cy="37547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264" extrusionOk="0">
                    <a:moveTo>
                      <a:pt x="2330" y="299"/>
                    </a:moveTo>
                    <a:lnTo>
                      <a:pt x="2330" y="299"/>
                    </a:lnTo>
                    <a:cubicBezTo>
                      <a:pt x="2457" y="300"/>
                      <a:pt x="2585" y="312"/>
                      <a:pt x="2712" y="335"/>
                    </a:cubicBezTo>
                    <a:cubicBezTo>
                      <a:pt x="2069" y="585"/>
                      <a:pt x="1390" y="775"/>
                      <a:pt x="712" y="882"/>
                    </a:cubicBezTo>
                    <a:cubicBezTo>
                      <a:pt x="1176" y="525"/>
                      <a:pt x="1735" y="323"/>
                      <a:pt x="2330" y="299"/>
                    </a:cubicBezTo>
                    <a:close/>
                    <a:moveTo>
                      <a:pt x="2322" y="1"/>
                    </a:moveTo>
                    <a:cubicBezTo>
                      <a:pt x="1049" y="1"/>
                      <a:pt x="114" y="992"/>
                      <a:pt x="104" y="1001"/>
                    </a:cubicBezTo>
                    <a:cubicBezTo>
                      <a:pt x="1" y="1093"/>
                      <a:pt x="75" y="1252"/>
                      <a:pt x="209" y="1252"/>
                    </a:cubicBezTo>
                    <a:cubicBezTo>
                      <a:pt x="214" y="1252"/>
                      <a:pt x="219" y="1252"/>
                      <a:pt x="223" y="1251"/>
                    </a:cubicBezTo>
                    <a:lnTo>
                      <a:pt x="235" y="1263"/>
                    </a:lnTo>
                    <a:cubicBezTo>
                      <a:pt x="1271" y="1156"/>
                      <a:pt x="2283" y="882"/>
                      <a:pt x="3236" y="442"/>
                    </a:cubicBezTo>
                    <a:cubicBezTo>
                      <a:pt x="3283" y="418"/>
                      <a:pt x="3319" y="358"/>
                      <a:pt x="3319" y="299"/>
                    </a:cubicBezTo>
                    <a:cubicBezTo>
                      <a:pt x="3307" y="239"/>
                      <a:pt x="3271" y="180"/>
                      <a:pt x="3212" y="168"/>
                    </a:cubicBezTo>
                    <a:cubicBezTo>
                      <a:pt x="2903" y="49"/>
                      <a:pt x="2604" y="1"/>
                      <a:pt x="2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9" name="Google Shape;2039;p47"/>
              <p:cNvSpPr/>
              <p:nvPr/>
            </p:nvSpPr>
            <p:spPr>
              <a:xfrm>
                <a:off x="2593046" y="2282007"/>
                <a:ext cx="52013" cy="870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930" extrusionOk="0">
                    <a:moveTo>
                      <a:pt x="1703" y="810"/>
                    </a:moveTo>
                    <a:cubicBezTo>
                      <a:pt x="1656" y="1429"/>
                      <a:pt x="1239" y="2215"/>
                      <a:pt x="763" y="2572"/>
                    </a:cubicBezTo>
                    <a:cubicBezTo>
                      <a:pt x="286" y="2929"/>
                      <a:pt x="1" y="2739"/>
                      <a:pt x="132" y="2144"/>
                    </a:cubicBezTo>
                    <a:cubicBezTo>
                      <a:pt x="298" y="1489"/>
                      <a:pt x="620" y="882"/>
                      <a:pt x="1072" y="381"/>
                    </a:cubicBezTo>
                    <a:cubicBezTo>
                      <a:pt x="1465" y="0"/>
                      <a:pt x="1751" y="191"/>
                      <a:pt x="1703" y="8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0" name="Google Shape;2040;p47"/>
              <p:cNvSpPr/>
              <p:nvPr/>
            </p:nvSpPr>
            <p:spPr>
              <a:xfrm>
                <a:off x="2729570" y="2202784"/>
                <a:ext cx="68648" cy="81718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751" extrusionOk="0">
                    <a:moveTo>
                      <a:pt x="2155" y="989"/>
                    </a:moveTo>
                    <a:cubicBezTo>
                      <a:pt x="2310" y="1632"/>
                      <a:pt x="1953" y="2275"/>
                      <a:pt x="1334" y="2513"/>
                    </a:cubicBezTo>
                    <a:cubicBezTo>
                      <a:pt x="762" y="2751"/>
                      <a:pt x="131" y="2358"/>
                      <a:pt x="84" y="1739"/>
                    </a:cubicBezTo>
                    <a:cubicBezTo>
                      <a:pt x="0" y="1108"/>
                      <a:pt x="358" y="417"/>
                      <a:pt x="893" y="203"/>
                    </a:cubicBezTo>
                    <a:cubicBezTo>
                      <a:pt x="1429" y="1"/>
                      <a:pt x="2001" y="358"/>
                      <a:pt x="2155" y="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1" name="Google Shape;2041;p47"/>
              <p:cNvSpPr/>
              <p:nvPr/>
            </p:nvSpPr>
            <p:spPr>
              <a:xfrm>
                <a:off x="2898265" y="2182258"/>
                <a:ext cx="87392" cy="57331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1930" extrusionOk="0">
                    <a:moveTo>
                      <a:pt x="2465" y="596"/>
                    </a:moveTo>
                    <a:cubicBezTo>
                      <a:pt x="2942" y="1001"/>
                      <a:pt x="2870" y="1489"/>
                      <a:pt x="2287" y="1715"/>
                    </a:cubicBezTo>
                    <a:cubicBezTo>
                      <a:pt x="1644" y="1930"/>
                      <a:pt x="929" y="1751"/>
                      <a:pt x="441" y="1287"/>
                    </a:cubicBezTo>
                    <a:cubicBezTo>
                      <a:pt x="1" y="811"/>
                      <a:pt x="84" y="311"/>
                      <a:pt x="620" y="156"/>
                    </a:cubicBezTo>
                    <a:cubicBezTo>
                      <a:pt x="1156" y="1"/>
                      <a:pt x="1977" y="203"/>
                      <a:pt x="2465" y="5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2" name="Google Shape;2042;p47"/>
              <p:cNvSpPr/>
              <p:nvPr/>
            </p:nvSpPr>
            <p:spPr>
              <a:xfrm>
                <a:off x="2509219" y="2466980"/>
                <a:ext cx="56974" cy="87036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2930" extrusionOk="0">
                    <a:moveTo>
                      <a:pt x="1918" y="893"/>
                    </a:moveTo>
                    <a:cubicBezTo>
                      <a:pt x="1918" y="1536"/>
                      <a:pt x="1489" y="2322"/>
                      <a:pt x="953" y="2620"/>
                    </a:cubicBezTo>
                    <a:cubicBezTo>
                      <a:pt x="406" y="2929"/>
                      <a:pt x="1" y="2691"/>
                      <a:pt x="60" y="2096"/>
                    </a:cubicBezTo>
                    <a:cubicBezTo>
                      <a:pt x="179" y="1417"/>
                      <a:pt x="537" y="798"/>
                      <a:pt x="1061" y="358"/>
                    </a:cubicBezTo>
                    <a:cubicBezTo>
                      <a:pt x="1537" y="0"/>
                      <a:pt x="1918" y="239"/>
                      <a:pt x="1918" y="8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3" name="Google Shape;2043;p47"/>
              <p:cNvSpPr/>
              <p:nvPr/>
            </p:nvSpPr>
            <p:spPr>
              <a:xfrm>
                <a:off x="2664130" y="2379618"/>
                <a:ext cx="75718" cy="93749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3156" extrusionOk="0">
                    <a:moveTo>
                      <a:pt x="2406" y="1120"/>
                    </a:moveTo>
                    <a:cubicBezTo>
                      <a:pt x="2549" y="1846"/>
                      <a:pt x="2108" y="2644"/>
                      <a:pt x="1453" y="2906"/>
                    </a:cubicBezTo>
                    <a:cubicBezTo>
                      <a:pt x="799" y="3156"/>
                      <a:pt x="179" y="2775"/>
                      <a:pt x="96" y="2072"/>
                    </a:cubicBezTo>
                    <a:cubicBezTo>
                      <a:pt x="1" y="1358"/>
                      <a:pt x="429" y="560"/>
                      <a:pt x="1049" y="286"/>
                    </a:cubicBezTo>
                    <a:cubicBezTo>
                      <a:pt x="1656" y="1"/>
                      <a:pt x="2275" y="382"/>
                      <a:pt x="2406" y="11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4" name="Google Shape;2044;p47"/>
              <p:cNvSpPr/>
              <p:nvPr/>
            </p:nvSpPr>
            <p:spPr>
              <a:xfrm>
                <a:off x="2849459" y="2323030"/>
                <a:ext cx="89858" cy="86679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918" extrusionOk="0">
                    <a:moveTo>
                      <a:pt x="2763" y="1167"/>
                    </a:moveTo>
                    <a:cubicBezTo>
                      <a:pt x="3025" y="1846"/>
                      <a:pt x="2608" y="2608"/>
                      <a:pt x="1894" y="2763"/>
                    </a:cubicBezTo>
                    <a:cubicBezTo>
                      <a:pt x="1156" y="2918"/>
                      <a:pt x="417" y="2477"/>
                      <a:pt x="215" y="1739"/>
                    </a:cubicBezTo>
                    <a:cubicBezTo>
                      <a:pt x="1" y="1013"/>
                      <a:pt x="405" y="286"/>
                      <a:pt x="1096" y="143"/>
                    </a:cubicBezTo>
                    <a:cubicBezTo>
                      <a:pt x="1775" y="1"/>
                      <a:pt x="2525" y="453"/>
                      <a:pt x="2763" y="116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5" name="Google Shape;2045;p47"/>
              <p:cNvSpPr/>
              <p:nvPr/>
            </p:nvSpPr>
            <p:spPr>
              <a:xfrm>
                <a:off x="3042215" y="2306425"/>
                <a:ext cx="88461" cy="67935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287" extrusionOk="0">
                    <a:moveTo>
                      <a:pt x="2656" y="1048"/>
                    </a:moveTo>
                    <a:cubicBezTo>
                      <a:pt x="2977" y="1631"/>
                      <a:pt x="2679" y="2167"/>
                      <a:pt x="2013" y="2226"/>
                    </a:cubicBezTo>
                    <a:cubicBezTo>
                      <a:pt x="1358" y="2286"/>
                      <a:pt x="584" y="1810"/>
                      <a:pt x="286" y="1167"/>
                    </a:cubicBezTo>
                    <a:cubicBezTo>
                      <a:pt x="1" y="524"/>
                      <a:pt x="274" y="0"/>
                      <a:pt x="905" y="0"/>
                    </a:cubicBezTo>
                    <a:cubicBezTo>
                      <a:pt x="1548" y="0"/>
                      <a:pt x="2334" y="464"/>
                      <a:pt x="2656" y="1048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6" name="Google Shape;2046;p47"/>
              <p:cNvSpPr/>
              <p:nvPr/>
            </p:nvSpPr>
            <p:spPr>
              <a:xfrm>
                <a:off x="3202087" y="2433740"/>
                <a:ext cx="65440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204" extrusionOk="0">
                    <a:moveTo>
                      <a:pt x="2072" y="2334"/>
                    </a:moveTo>
                    <a:cubicBezTo>
                      <a:pt x="1941" y="2989"/>
                      <a:pt x="1381" y="3203"/>
                      <a:pt x="834" y="2822"/>
                    </a:cubicBezTo>
                    <a:cubicBezTo>
                      <a:pt x="286" y="2453"/>
                      <a:pt x="0" y="1584"/>
                      <a:pt x="191" y="905"/>
                    </a:cubicBezTo>
                    <a:cubicBezTo>
                      <a:pt x="369" y="226"/>
                      <a:pt x="917" y="0"/>
                      <a:pt x="1405" y="417"/>
                    </a:cubicBezTo>
                    <a:cubicBezTo>
                      <a:pt x="1893" y="822"/>
                      <a:pt x="2203" y="1679"/>
                      <a:pt x="2072" y="2334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47"/>
              <p:cNvSpPr/>
              <p:nvPr/>
            </p:nvSpPr>
            <p:spPr>
              <a:xfrm>
                <a:off x="2590224" y="2758772"/>
                <a:ext cx="65113" cy="9161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084" extrusionOk="0">
                    <a:moveTo>
                      <a:pt x="2167" y="2107"/>
                    </a:moveTo>
                    <a:cubicBezTo>
                      <a:pt x="2155" y="2774"/>
                      <a:pt x="1643" y="3084"/>
                      <a:pt x="1036" y="2798"/>
                    </a:cubicBezTo>
                    <a:cubicBezTo>
                      <a:pt x="429" y="2524"/>
                      <a:pt x="0" y="1726"/>
                      <a:pt x="72" y="1012"/>
                    </a:cubicBezTo>
                    <a:cubicBezTo>
                      <a:pt x="143" y="310"/>
                      <a:pt x="643" y="0"/>
                      <a:pt x="1191" y="322"/>
                    </a:cubicBezTo>
                    <a:cubicBezTo>
                      <a:pt x="1751" y="643"/>
                      <a:pt x="2191" y="1441"/>
                      <a:pt x="2167" y="21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8" name="Google Shape;2048;p47"/>
              <p:cNvSpPr/>
              <p:nvPr/>
            </p:nvSpPr>
            <p:spPr>
              <a:xfrm>
                <a:off x="2601898" y="2581909"/>
                <a:ext cx="8207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859" extrusionOk="0">
                    <a:moveTo>
                      <a:pt x="2560" y="1156"/>
                    </a:moveTo>
                    <a:cubicBezTo>
                      <a:pt x="2763" y="1906"/>
                      <a:pt x="2346" y="2501"/>
                      <a:pt x="1691" y="2680"/>
                    </a:cubicBezTo>
                    <a:cubicBezTo>
                      <a:pt x="1036" y="2858"/>
                      <a:pt x="381" y="2608"/>
                      <a:pt x="191" y="1918"/>
                    </a:cubicBezTo>
                    <a:cubicBezTo>
                      <a:pt x="0" y="1227"/>
                      <a:pt x="357" y="501"/>
                      <a:pt x="1024" y="239"/>
                    </a:cubicBezTo>
                    <a:cubicBezTo>
                      <a:pt x="1679" y="1"/>
                      <a:pt x="2358" y="418"/>
                      <a:pt x="2560" y="11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9" name="Google Shape;2049;p47"/>
              <p:cNvSpPr/>
              <p:nvPr/>
            </p:nvSpPr>
            <p:spPr>
              <a:xfrm>
                <a:off x="2793228" y="2519677"/>
                <a:ext cx="92353" cy="93393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3144" extrusionOk="0">
                    <a:moveTo>
                      <a:pt x="2894" y="1286"/>
                    </a:moveTo>
                    <a:cubicBezTo>
                      <a:pt x="3108" y="2096"/>
                      <a:pt x="2644" y="2751"/>
                      <a:pt x="1906" y="2953"/>
                    </a:cubicBezTo>
                    <a:cubicBezTo>
                      <a:pt x="1167" y="3144"/>
                      <a:pt x="441" y="2834"/>
                      <a:pt x="227" y="2036"/>
                    </a:cubicBezTo>
                    <a:cubicBezTo>
                      <a:pt x="1" y="1239"/>
                      <a:pt x="429" y="429"/>
                      <a:pt x="1155" y="215"/>
                    </a:cubicBezTo>
                    <a:cubicBezTo>
                      <a:pt x="1894" y="0"/>
                      <a:pt x="2679" y="477"/>
                      <a:pt x="2894" y="128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47"/>
              <p:cNvSpPr/>
              <p:nvPr/>
            </p:nvSpPr>
            <p:spPr>
              <a:xfrm>
                <a:off x="3001549" y="2468733"/>
                <a:ext cx="88788" cy="88461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978" extrusionOk="0">
                    <a:moveTo>
                      <a:pt x="2786" y="1239"/>
                    </a:moveTo>
                    <a:cubicBezTo>
                      <a:pt x="2989" y="2001"/>
                      <a:pt x="2536" y="2597"/>
                      <a:pt x="1834" y="2787"/>
                    </a:cubicBezTo>
                    <a:cubicBezTo>
                      <a:pt x="1131" y="2978"/>
                      <a:pt x="429" y="2656"/>
                      <a:pt x="215" y="1870"/>
                    </a:cubicBezTo>
                    <a:cubicBezTo>
                      <a:pt x="0" y="1073"/>
                      <a:pt x="417" y="311"/>
                      <a:pt x="1120" y="156"/>
                    </a:cubicBezTo>
                    <a:cubicBezTo>
                      <a:pt x="1834" y="1"/>
                      <a:pt x="2584" y="477"/>
                      <a:pt x="2786" y="12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47"/>
              <p:cNvSpPr/>
              <p:nvPr/>
            </p:nvSpPr>
            <p:spPr>
              <a:xfrm>
                <a:off x="2741601" y="2706759"/>
                <a:ext cx="88788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847" extrusionOk="0">
                    <a:moveTo>
                      <a:pt x="2751" y="1180"/>
                    </a:moveTo>
                    <a:cubicBezTo>
                      <a:pt x="2989" y="1906"/>
                      <a:pt x="2643" y="2608"/>
                      <a:pt x="1965" y="2727"/>
                    </a:cubicBezTo>
                    <a:cubicBezTo>
                      <a:pt x="1286" y="2846"/>
                      <a:pt x="524" y="2370"/>
                      <a:pt x="262" y="1680"/>
                    </a:cubicBezTo>
                    <a:cubicBezTo>
                      <a:pt x="0" y="989"/>
                      <a:pt x="357" y="310"/>
                      <a:pt x="1048" y="156"/>
                    </a:cubicBezTo>
                    <a:cubicBezTo>
                      <a:pt x="1750" y="1"/>
                      <a:pt x="2501" y="453"/>
                      <a:pt x="2751" y="11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2" name="Google Shape;2052;p47"/>
              <p:cNvSpPr/>
              <p:nvPr/>
            </p:nvSpPr>
            <p:spPr>
              <a:xfrm>
                <a:off x="2940713" y="2653705"/>
                <a:ext cx="86679" cy="9410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168" extrusionOk="0">
                    <a:moveTo>
                      <a:pt x="2751" y="1192"/>
                    </a:moveTo>
                    <a:cubicBezTo>
                      <a:pt x="2918" y="1954"/>
                      <a:pt x="2501" y="2751"/>
                      <a:pt x="1822" y="2966"/>
                    </a:cubicBezTo>
                    <a:cubicBezTo>
                      <a:pt x="1132" y="3168"/>
                      <a:pt x="405" y="2704"/>
                      <a:pt x="203" y="1954"/>
                    </a:cubicBezTo>
                    <a:cubicBezTo>
                      <a:pt x="0" y="1203"/>
                      <a:pt x="417" y="441"/>
                      <a:pt x="1155" y="215"/>
                    </a:cubicBezTo>
                    <a:cubicBezTo>
                      <a:pt x="1870" y="1"/>
                      <a:pt x="2608" y="453"/>
                      <a:pt x="2751" y="119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47"/>
              <p:cNvSpPr/>
              <p:nvPr/>
            </p:nvSpPr>
            <p:spPr>
              <a:xfrm>
                <a:off x="3134538" y="2592899"/>
                <a:ext cx="72153" cy="8914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3001" extrusionOk="0">
                    <a:moveTo>
                      <a:pt x="2358" y="1036"/>
                    </a:moveTo>
                    <a:cubicBezTo>
                      <a:pt x="2429" y="1703"/>
                      <a:pt x="1988" y="2477"/>
                      <a:pt x="1393" y="2738"/>
                    </a:cubicBezTo>
                    <a:cubicBezTo>
                      <a:pt x="798" y="3000"/>
                      <a:pt x="226" y="2619"/>
                      <a:pt x="119" y="1905"/>
                    </a:cubicBezTo>
                    <a:cubicBezTo>
                      <a:pt x="0" y="1191"/>
                      <a:pt x="441" y="441"/>
                      <a:pt x="1072" y="214"/>
                    </a:cubicBezTo>
                    <a:cubicBezTo>
                      <a:pt x="1715" y="0"/>
                      <a:pt x="2286" y="345"/>
                      <a:pt x="2358" y="1036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47"/>
              <p:cNvSpPr/>
              <p:nvPr/>
            </p:nvSpPr>
            <p:spPr>
              <a:xfrm>
                <a:off x="2720005" y="2877948"/>
                <a:ext cx="85640" cy="68292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299" extrusionOk="0">
                    <a:moveTo>
                      <a:pt x="2549" y="1155"/>
                    </a:moveTo>
                    <a:cubicBezTo>
                      <a:pt x="2882" y="1798"/>
                      <a:pt x="2680" y="2298"/>
                      <a:pt x="2096" y="2239"/>
                    </a:cubicBezTo>
                    <a:cubicBezTo>
                      <a:pt x="1513" y="2179"/>
                      <a:pt x="739" y="1655"/>
                      <a:pt x="370" y="1072"/>
                    </a:cubicBezTo>
                    <a:cubicBezTo>
                      <a:pt x="1" y="489"/>
                      <a:pt x="215" y="24"/>
                      <a:pt x="834" y="12"/>
                    </a:cubicBezTo>
                    <a:cubicBezTo>
                      <a:pt x="1442" y="0"/>
                      <a:pt x="2216" y="512"/>
                      <a:pt x="2549" y="11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47"/>
              <p:cNvSpPr/>
              <p:nvPr/>
            </p:nvSpPr>
            <p:spPr>
              <a:xfrm>
                <a:off x="2895799" y="2854600"/>
                <a:ext cx="81718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906" extrusionOk="0">
                    <a:moveTo>
                      <a:pt x="2548" y="1215"/>
                    </a:moveTo>
                    <a:cubicBezTo>
                      <a:pt x="2751" y="1953"/>
                      <a:pt x="2429" y="2680"/>
                      <a:pt x="1834" y="2787"/>
                    </a:cubicBezTo>
                    <a:cubicBezTo>
                      <a:pt x="1227" y="2906"/>
                      <a:pt x="524" y="2394"/>
                      <a:pt x="262" y="1668"/>
                    </a:cubicBezTo>
                    <a:cubicBezTo>
                      <a:pt x="0" y="953"/>
                      <a:pt x="322" y="275"/>
                      <a:pt x="977" y="132"/>
                    </a:cubicBezTo>
                    <a:cubicBezTo>
                      <a:pt x="1632" y="1"/>
                      <a:pt x="2334" y="465"/>
                      <a:pt x="2548" y="12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47"/>
              <p:cNvSpPr/>
              <p:nvPr/>
            </p:nvSpPr>
            <p:spPr>
              <a:xfrm>
                <a:off x="3073346" y="2792368"/>
                <a:ext cx="65440" cy="96214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239" extrusionOk="0">
                    <a:moveTo>
                      <a:pt x="2155" y="1107"/>
                    </a:moveTo>
                    <a:cubicBezTo>
                      <a:pt x="2203" y="1834"/>
                      <a:pt x="1834" y="2679"/>
                      <a:pt x="1298" y="2953"/>
                    </a:cubicBezTo>
                    <a:cubicBezTo>
                      <a:pt x="774" y="3239"/>
                      <a:pt x="238" y="2846"/>
                      <a:pt x="119" y="2096"/>
                    </a:cubicBezTo>
                    <a:cubicBezTo>
                      <a:pt x="0" y="1346"/>
                      <a:pt x="393" y="524"/>
                      <a:pt x="977" y="262"/>
                    </a:cubicBezTo>
                    <a:cubicBezTo>
                      <a:pt x="1572" y="0"/>
                      <a:pt x="2096" y="369"/>
                      <a:pt x="2155" y="1107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47"/>
              <p:cNvSpPr/>
              <p:nvPr/>
            </p:nvSpPr>
            <p:spPr>
              <a:xfrm>
                <a:off x="3224366" y="2705006"/>
                <a:ext cx="53083" cy="91283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073" extrusionOk="0">
                    <a:moveTo>
                      <a:pt x="1679" y="858"/>
                    </a:moveTo>
                    <a:cubicBezTo>
                      <a:pt x="1572" y="1489"/>
                      <a:pt x="1131" y="2310"/>
                      <a:pt x="715" y="2691"/>
                    </a:cubicBezTo>
                    <a:cubicBezTo>
                      <a:pt x="298" y="3072"/>
                      <a:pt x="0" y="2834"/>
                      <a:pt x="48" y="2155"/>
                    </a:cubicBezTo>
                    <a:cubicBezTo>
                      <a:pt x="96" y="1477"/>
                      <a:pt x="512" y="667"/>
                      <a:pt x="1000" y="334"/>
                    </a:cubicBezTo>
                    <a:cubicBezTo>
                      <a:pt x="1477" y="0"/>
                      <a:pt x="1786" y="238"/>
                      <a:pt x="1679" y="858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8" name="Google Shape;2058;p47"/>
              <p:cNvSpPr/>
              <p:nvPr/>
            </p:nvSpPr>
            <p:spPr>
              <a:xfrm>
                <a:off x="2878451" y="3017651"/>
                <a:ext cx="73965" cy="67579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275" extrusionOk="0">
                    <a:moveTo>
                      <a:pt x="2204" y="1191"/>
                    </a:moveTo>
                    <a:cubicBezTo>
                      <a:pt x="2489" y="1822"/>
                      <a:pt x="2323" y="2275"/>
                      <a:pt x="1846" y="2203"/>
                    </a:cubicBezTo>
                    <a:cubicBezTo>
                      <a:pt x="1370" y="2120"/>
                      <a:pt x="692" y="1584"/>
                      <a:pt x="346" y="1012"/>
                    </a:cubicBezTo>
                    <a:cubicBezTo>
                      <a:pt x="1" y="429"/>
                      <a:pt x="168" y="0"/>
                      <a:pt x="703" y="24"/>
                    </a:cubicBezTo>
                    <a:cubicBezTo>
                      <a:pt x="1251" y="48"/>
                      <a:pt x="1918" y="572"/>
                      <a:pt x="2204" y="11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47"/>
              <p:cNvSpPr/>
              <p:nvPr/>
            </p:nvSpPr>
            <p:spPr>
              <a:xfrm>
                <a:off x="3027006" y="2988302"/>
                <a:ext cx="58756" cy="84897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2858" extrusionOk="0">
                    <a:moveTo>
                      <a:pt x="1882" y="1060"/>
                    </a:moveTo>
                    <a:cubicBezTo>
                      <a:pt x="1977" y="1739"/>
                      <a:pt x="1715" y="2477"/>
                      <a:pt x="1275" y="2667"/>
                    </a:cubicBezTo>
                    <a:cubicBezTo>
                      <a:pt x="846" y="2858"/>
                      <a:pt x="346" y="2441"/>
                      <a:pt x="179" y="1774"/>
                    </a:cubicBezTo>
                    <a:cubicBezTo>
                      <a:pt x="1" y="1096"/>
                      <a:pt x="286" y="405"/>
                      <a:pt x="798" y="203"/>
                    </a:cubicBezTo>
                    <a:cubicBezTo>
                      <a:pt x="1310" y="0"/>
                      <a:pt x="1787" y="381"/>
                      <a:pt x="1882" y="10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47"/>
              <p:cNvSpPr/>
              <p:nvPr/>
            </p:nvSpPr>
            <p:spPr>
              <a:xfrm>
                <a:off x="3154678" y="2900583"/>
                <a:ext cx="42835" cy="92680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3120" extrusionOk="0">
                    <a:moveTo>
                      <a:pt x="1334" y="834"/>
                    </a:moveTo>
                    <a:cubicBezTo>
                      <a:pt x="1215" y="1465"/>
                      <a:pt x="858" y="2322"/>
                      <a:pt x="548" y="2715"/>
                    </a:cubicBezTo>
                    <a:cubicBezTo>
                      <a:pt x="227" y="3120"/>
                      <a:pt x="1" y="2906"/>
                      <a:pt x="36" y="2239"/>
                    </a:cubicBezTo>
                    <a:cubicBezTo>
                      <a:pt x="72" y="1584"/>
                      <a:pt x="417" y="739"/>
                      <a:pt x="822" y="370"/>
                    </a:cubicBezTo>
                    <a:cubicBezTo>
                      <a:pt x="1215" y="0"/>
                      <a:pt x="1441" y="203"/>
                      <a:pt x="1334" y="834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47"/>
              <p:cNvSpPr/>
              <p:nvPr/>
            </p:nvSpPr>
            <p:spPr>
              <a:xfrm>
                <a:off x="2634782" y="2834104"/>
                <a:ext cx="85966" cy="93749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56" extrusionOk="0">
                    <a:moveTo>
                      <a:pt x="1906" y="1179"/>
                    </a:moveTo>
                    <a:cubicBezTo>
                      <a:pt x="2560" y="1929"/>
                      <a:pt x="2894" y="2715"/>
                      <a:pt x="2644" y="2941"/>
                    </a:cubicBezTo>
                    <a:cubicBezTo>
                      <a:pt x="2394" y="3155"/>
                      <a:pt x="1656" y="2739"/>
                      <a:pt x="989" y="1988"/>
                    </a:cubicBezTo>
                    <a:cubicBezTo>
                      <a:pt x="334" y="1238"/>
                      <a:pt x="1" y="453"/>
                      <a:pt x="251" y="226"/>
                    </a:cubicBezTo>
                    <a:cubicBezTo>
                      <a:pt x="501" y="0"/>
                      <a:pt x="1251" y="429"/>
                      <a:pt x="1906" y="1179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2" name="Google Shape;2062;p47"/>
              <p:cNvSpPr/>
              <p:nvPr/>
            </p:nvSpPr>
            <p:spPr>
              <a:xfrm>
                <a:off x="3143004" y="2819251"/>
                <a:ext cx="74322" cy="123454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4156" extrusionOk="0">
                    <a:moveTo>
                      <a:pt x="1644" y="107"/>
                    </a:moveTo>
                    <a:cubicBezTo>
                      <a:pt x="2215" y="226"/>
                      <a:pt x="2501" y="1203"/>
                      <a:pt x="2275" y="2286"/>
                    </a:cubicBezTo>
                    <a:cubicBezTo>
                      <a:pt x="2061" y="3370"/>
                      <a:pt x="1418" y="4155"/>
                      <a:pt x="858" y="4048"/>
                    </a:cubicBezTo>
                    <a:cubicBezTo>
                      <a:pt x="287" y="3929"/>
                      <a:pt x="1" y="2953"/>
                      <a:pt x="227" y="1869"/>
                    </a:cubicBezTo>
                    <a:cubicBezTo>
                      <a:pt x="441" y="786"/>
                      <a:pt x="1084" y="0"/>
                      <a:pt x="1644" y="107"/>
                    </a:cubicBezTo>
                    <a:close/>
                  </a:path>
                </a:pathLst>
              </a:custGeom>
              <a:solidFill>
                <a:srgbClr val="7F64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47"/>
              <p:cNvSpPr/>
              <p:nvPr/>
            </p:nvSpPr>
            <p:spPr>
              <a:xfrm>
                <a:off x="2555202" y="2563165"/>
                <a:ext cx="27626" cy="8564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883" extrusionOk="0">
                    <a:moveTo>
                      <a:pt x="929" y="1442"/>
                    </a:moveTo>
                    <a:cubicBezTo>
                      <a:pt x="929" y="2239"/>
                      <a:pt x="727" y="2882"/>
                      <a:pt x="465" y="2882"/>
                    </a:cubicBezTo>
                    <a:cubicBezTo>
                      <a:pt x="215" y="2882"/>
                      <a:pt x="1" y="2239"/>
                      <a:pt x="1" y="1442"/>
                    </a:cubicBezTo>
                    <a:cubicBezTo>
                      <a:pt x="1" y="644"/>
                      <a:pt x="203" y="1"/>
                      <a:pt x="465" y="1"/>
                    </a:cubicBezTo>
                    <a:cubicBezTo>
                      <a:pt x="715" y="1"/>
                      <a:pt x="929" y="644"/>
                      <a:pt x="929" y="144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4" name="Google Shape;2064;p47"/>
              <p:cNvSpPr/>
              <p:nvPr/>
            </p:nvSpPr>
            <p:spPr>
              <a:xfrm>
                <a:off x="2730639" y="2950458"/>
                <a:ext cx="389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846" extrusionOk="0">
                    <a:moveTo>
                      <a:pt x="726" y="286"/>
                    </a:moveTo>
                    <a:cubicBezTo>
                      <a:pt x="1060" y="477"/>
                      <a:pt x="1310" y="703"/>
                      <a:pt x="1262" y="774"/>
                    </a:cubicBezTo>
                    <a:cubicBezTo>
                      <a:pt x="1215" y="846"/>
                      <a:pt x="905" y="750"/>
                      <a:pt x="572" y="560"/>
                    </a:cubicBezTo>
                    <a:cubicBezTo>
                      <a:pt x="238" y="369"/>
                      <a:pt x="0" y="143"/>
                      <a:pt x="36" y="72"/>
                    </a:cubicBezTo>
                    <a:cubicBezTo>
                      <a:pt x="84" y="0"/>
                      <a:pt x="393" y="96"/>
                      <a:pt x="726" y="286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47"/>
              <p:cNvSpPr/>
              <p:nvPr/>
            </p:nvSpPr>
            <p:spPr>
              <a:xfrm>
                <a:off x="2946030" y="1619587"/>
                <a:ext cx="811689" cy="952461"/>
              </a:xfrm>
              <a:custGeom>
                <a:avLst/>
                <a:gdLst/>
                <a:ahLst/>
                <a:cxnLst/>
                <a:rect l="l" t="t" r="r" b="b"/>
                <a:pathLst>
                  <a:path w="27325" h="32064" extrusionOk="0">
                    <a:moveTo>
                      <a:pt x="26599" y="14978"/>
                    </a:moveTo>
                    <a:cubicBezTo>
                      <a:pt x="25872" y="22122"/>
                      <a:pt x="19002" y="32064"/>
                      <a:pt x="11859" y="31337"/>
                    </a:cubicBezTo>
                    <a:cubicBezTo>
                      <a:pt x="4715" y="30611"/>
                      <a:pt x="0" y="19491"/>
                      <a:pt x="726" y="12347"/>
                    </a:cubicBezTo>
                    <a:cubicBezTo>
                      <a:pt x="1453" y="5203"/>
                      <a:pt x="7834" y="0"/>
                      <a:pt x="14978" y="726"/>
                    </a:cubicBezTo>
                    <a:cubicBezTo>
                      <a:pt x="22122" y="1453"/>
                      <a:pt x="27325" y="7834"/>
                      <a:pt x="26599" y="14978"/>
                    </a:cubicBezTo>
                    <a:close/>
                  </a:path>
                </a:pathLst>
              </a:custGeom>
              <a:solidFill>
                <a:srgbClr val="FFB5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47"/>
              <p:cNvSpPr/>
              <p:nvPr/>
            </p:nvSpPr>
            <p:spPr>
              <a:xfrm>
                <a:off x="3245575" y="2549382"/>
                <a:ext cx="90214" cy="77827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620" extrusionOk="0">
                    <a:moveTo>
                      <a:pt x="1441" y="1"/>
                    </a:moveTo>
                    <a:cubicBezTo>
                      <a:pt x="1441" y="1"/>
                      <a:pt x="286" y="1239"/>
                      <a:pt x="1" y="2310"/>
                    </a:cubicBezTo>
                    <a:lnTo>
                      <a:pt x="3037" y="2620"/>
                    </a:lnTo>
                    <a:cubicBezTo>
                      <a:pt x="3037" y="2620"/>
                      <a:pt x="2989" y="1465"/>
                      <a:pt x="2132" y="72"/>
                    </a:cubicBezTo>
                    <a:close/>
                  </a:path>
                </a:pathLst>
              </a:custGeom>
              <a:solidFill>
                <a:srgbClr val="FF7D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7" name="Google Shape;2067;p47"/>
              <p:cNvSpPr/>
              <p:nvPr/>
            </p:nvSpPr>
            <p:spPr>
              <a:xfrm>
                <a:off x="3245575" y="2592543"/>
                <a:ext cx="90214" cy="3644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227" extrusionOk="0">
                    <a:moveTo>
                      <a:pt x="1" y="857"/>
                    </a:moveTo>
                    <a:cubicBezTo>
                      <a:pt x="1" y="857"/>
                      <a:pt x="1727" y="0"/>
                      <a:pt x="3037" y="1167"/>
                    </a:cubicBezTo>
                    <a:cubicBezTo>
                      <a:pt x="2013" y="1227"/>
                      <a:pt x="989" y="1131"/>
                      <a:pt x="1" y="857"/>
                    </a:cubicBezTo>
                    <a:close/>
                  </a:path>
                </a:pathLst>
              </a:custGeom>
              <a:solidFill>
                <a:srgbClr val="FF4D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8" name="Google Shape;2068;p47"/>
              <p:cNvSpPr/>
              <p:nvPr/>
            </p:nvSpPr>
            <p:spPr>
              <a:xfrm>
                <a:off x="3239218" y="2604425"/>
                <a:ext cx="101532" cy="28101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946" extrusionOk="0">
                    <a:moveTo>
                      <a:pt x="1600" y="308"/>
                    </a:moveTo>
                    <a:cubicBezTo>
                      <a:pt x="1988" y="308"/>
                      <a:pt x="2418" y="388"/>
                      <a:pt x="2822" y="636"/>
                    </a:cubicBezTo>
                    <a:cubicBezTo>
                      <a:pt x="2120" y="636"/>
                      <a:pt x="1441" y="565"/>
                      <a:pt x="762" y="422"/>
                    </a:cubicBezTo>
                    <a:cubicBezTo>
                      <a:pt x="988" y="362"/>
                      <a:pt x="1280" y="308"/>
                      <a:pt x="1600" y="308"/>
                    </a:cubicBezTo>
                    <a:close/>
                    <a:moveTo>
                      <a:pt x="1610" y="1"/>
                    </a:moveTo>
                    <a:cubicBezTo>
                      <a:pt x="803" y="1"/>
                      <a:pt x="157" y="315"/>
                      <a:pt x="143" y="315"/>
                    </a:cubicBezTo>
                    <a:cubicBezTo>
                      <a:pt x="0" y="374"/>
                      <a:pt x="24" y="576"/>
                      <a:pt x="179" y="600"/>
                    </a:cubicBezTo>
                    <a:cubicBezTo>
                      <a:pt x="1000" y="827"/>
                      <a:pt x="1858" y="934"/>
                      <a:pt x="2703" y="946"/>
                    </a:cubicBezTo>
                    <a:cubicBezTo>
                      <a:pt x="2894" y="946"/>
                      <a:pt x="3084" y="934"/>
                      <a:pt x="3263" y="922"/>
                    </a:cubicBezTo>
                    <a:cubicBezTo>
                      <a:pt x="3322" y="910"/>
                      <a:pt x="3382" y="874"/>
                      <a:pt x="3394" y="815"/>
                    </a:cubicBezTo>
                    <a:cubicBezTo>
                      <a:pt x="3417" y="755"/>
                      <a:pt x="3394" y="684"/>
                      <a:pt x="3346" y="648"/>
                    </a:cubicBezTo>
                    <a:cubicBezTo>
                      <a:pt x="2793" y="149"/>
                      <a:pt x="2164" y="1"/>
                      <a:pt x="1610" y="1"/>
                    </a:cubicBezTo>
                    <a:close/>
                  </a:path>
                </a:pathLst>
              </a:custGeom>
              <a:solidFill>
                <a:srgbClr val="FF75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47"/>
              <p:cNvSpPr/>
              <p:nvPr/>
            </p:nvSpPr>
            <p:spPr>
              <a:xfrm>
                <a:off x="2946030" y="1619587"/>
                <a:ext cx="811689" cy="952461"/>
              </a:xfrm>
              <a:custGeom>
                <a:avLst/>
                <a:gdLst/>
                <a:ahLst/>
                <a:cxnLst/>
                <a:rect l="l" t="t" r="r" b="b"/>
                <a:pathLst>
                  <a:path w="27325" h="32064" extrusionOk="0">
                    <a:moveTo>
                      <a:pt x="26599" y="14978"/>
                    </a:moveTo>
                    <a:cubicBezTo>
                      <a:pt x="25872" y="22122"/>
                      <a:pt x="19002" y="32064"/>
                      <a:pt x="11859" y="31337"/>
                    </a:cubicBezTo>
                    <a:cubicBezTo>
                      <a:pt x="4715" y="30611"/>
                      <a:pt x="0" y="19491"/>
                      <a:pt x="726" y="12347"/>
                    </a:cubicBezTo>
                    <a:cubicBezTo>
                      <a:pt x="1453" y="5203"/>
                      <a:pt x="7834" y="0"/>
                      <a:pt x="14978" y="726"/>
                    </a:cubicBezTo>
                    <a:cubicBezTo>
                      <a:pt x="22122" y="1453"/>
                      <a:pt x="27325" y="7834"/>
                      <a:pt x="26599" y="1497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B47B"/>
                  </a:gs>
                  <a:gs pos="100000">
                    <a:srgbClr val="EF6D09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47"/>
              <p:cNvSpPr/>
              <p:nvPr/>
            </p:nvSpPr>
            <p:spPr>
              <a:xfrm>
                <a:off x="3008619" y="2185823"/>
                <a:ext cx="56261" cy="107532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3620" extrusionOk="0">
                    <a:moveTo>
                      <a:pt x="1524" y="1595"/>
                    </a:moveTo>
                    <a:cubicBezTo>
                      <a:pt x="1870" y="2524"/>
                      <a:pt x="1894" y="3381"/>
                      <a:pt x="1584" y="3500"/>
                    </a:cubicBezTo>
                    <a:cubicBezTo>
                      <a:pt x="1263" y="3619"/>
                      <a:pt x="727" y="2953"/>
                      <a:pt x="381" y="2024"/>
                    </a:cubicBezTo>
                    <a:cubicBezTo>
                      <a:pt x="24" y="1083"/>
                      <a:pt x="0" y="226"/>
                      <a:pt x="322" y="107"/>
                    </a:cubicBezTo>
                    <a:cubicBezTo>
                      <a:pt x="632" y="0"/>
                      <a:pt x="1167" y="655"/>
                      <a:pt x="1524" y="1595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1" name="Google Shape;2071;p47"/>
              <p:cNvSpPr/>
              <p:nvPr/>
            </p:nvSpPr>
            <p:spPr>
              <a:xfrm>
                <a:off x="3494206" y="1788637"/>
                <a:ext cx="194568" cy="253265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8526" extrusionOk="0">
                    <a:moveTo>
                      <a:pt x="5775" y="3334"/>
                    </a:moveTo>
                    <a:cubicBezTo>
                      <a:pt x="6549" y="5394"/>
                      <a:pt x="6049" y="7501"/>
                      <a:pt x="4668" y="8013"/>
                    </a:cubicBezTo>
                    <a:cubicBezTo>
                      <a:pt x="3287" y="8525"/>
                      <a:pt x="1537" y="7263"/>
                      <a:pt x="763" y="5191"/>
                    </a:cubicBezTo>
                    <a:cubicBezTo>
                      <a:pt x="1" y="3120"/>
                      <a:pt x="489" y="1024"/>
                      <a:pt x="1870" y="512"/>
                    </a:cubicBezTo>
                    <a:cubicBezTo>
                      <a:pt x="3251" y="0"/>
                      <a:pt x="5001" y="1262"/>
                      <a:pt x="5775" y="3334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2" name="Google Shape;2072;p47"/>
              <p:cNvSpPr/>
              <p:nvPr/>
            </p:nvSpPr>
            <p:spPr>
              <a:xfrm>
                <a:off x="3459213" y="2358408"/>
                <a:ext cx="92680" cy="119206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013" extrusionOk="0">
                    <a:moveTo>
                      <a:pt x="2631" y="310"/>
                    </a:moveTo>
                    <a:cubicBezTo>
                      <a:pt x="3119" y="619"/>
                      <a:pt x="3036" y="1631"/>
                      <a:pt x="2441" y="2572"/>
                    </a:cubicBezTo>
                    <a:cubicBezTo>
                      <a:pt x="1857" y="3513"/>
                      <a:pt x="976" y="4013"/>
                      <a:pt x="488" y="3703"/>
                    </a:cubicBezTo>
                    <a:cubicBezTo>
                      <a:pt x="0" y="3394"/>
                      <a:pt x="83" y="2381"/>
                      <a:pt x="679" y="1453"/>
                    </a:cubicBezTo>
                    <a:cubicBezTo>
                      <a:pt x="1274" y="512"/>
                      <a:pt x="2143" y="0"/>
                      <a:pt x="2631" y="310"/>
                    </a:cubicBezTo>
                    <a:close/>
                  </a:path>
                </a:pathLst>
              </a:custGeom>
              <a:solidFill>
                <a:srgbClr val="7F4D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3" name="Google Shape;2073;p47"/>
              <p:cNvSpPr/>
              <p:nvPr/>
            </p:nvSpPr>
            <p:spPr>
              <a:xfrm>
                <a:off x="3011441" y="1900744"/>
                <a:ext cx="44587" cy="8561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2882" extrusionOk="0">
                    <a:moveTo>
                      <a:pt x="1263" y="84"/>
                    </a:moveTo>
                    <a:cubicBezTo>
                      <a:pt x="1501" y="179"/>
                      <a:pt x="1465" y="858"/>
                      <a:pt x="1179" y="1608"/>
                    </a:cubicBezTo>
                    <a:cubicBezTo>
                      <a:pt x="894" y="2346"/>
                      <a:pt x="477" y="2882"/>
                      <a:pt x="239" y="2787"/>
                    </a:cubicBezTo>
                    <a:cubicBezTo>
                      <a:pt x="1" y="2691"/>
                      <a:pt x="36" y="2025"/>
                      <a:pt x="310" y="1275"/>
                    </a:cubicBezTo>
                    <a:cubicBezTo>
                      <a:pt x="596" y="524"/>
                      <a:pt x="1025" y="1"/>
                      <a:pt x="1263" y="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47"/>
              <p:cNvSpPr/>
              <p:nvPr/>
            </p:nvSpPr>
            <p:spPr>
              <a:xfrm>
                <a:off x="3059533" y="2323030"/>
                <a:ext cx="3044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204" extrusionOk="0">
                    <a:moveTo>
                      <a:pt x="632" y="501"/>
                    </a:moveTo>
                    <a:cubicBezTo>
                      <a:pt x="882" y="798"/>
                      <a:pt x="1025" y="1096"/>
                      <a:pt x="953" y="1144"/>
                    </a:cubicBezTo>
                    <a:cubicBezTo>
                      <a:pt x="894" y="1203"/>
                      <a:pt x="632" y="1001"/>
                      <a:pt x="394" y="703"/>
                    </a:cubicBezTo>
                    <a:cubicBezTo>
                      <a:pt x="144" y="394"/>
                      <a:pt x="1" y="108"/>
                      <a:pt x="61" y="48"/>
                    </a:cubicBezTo>
                    <a:cubicBezTo>
                      <a:pt x="132" y="1"/>
                      <a:pt x="382" y="203"/>
                      <a:pt x="632" y="5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5" name="Google Shape;2075;p47"/>
              <p:cNvSpPr/>
              <p:nvPr/>
            </p:nvSpPr>
            <p:spPr>
              <a:xfrm>
                <a:off x="3451074" y="2653705"/>
                <a:ext cx="937252" cy="972661"/>
              </a:xfrm>
              <a:custGeom>
                <a:avLst/>
                <a:gdLst/>
                <a:ahLst/>
                <a:cxnLst/>
                <a:rect l="l" t="t" r="r" b="b"/>
                <a:pathLst>
                  <a:path w="31552" h="32744" extrusionOk="0">
                    <a:moveTo>
                      <a:pt x="26896" y="22992"/>
                    </a:moveTo>
                    <a:cubicBezTo>
                      <a:pt x="22241" y="28469"/>
                      <a:pt x="10942" y="32743"/>
                      <a:pt x="5477" y="28088"/>
                    </a:cubicBezTo>
                    <a:cubicBezTo>
                      <a:pt x="0" y="23432"/>
                      <a:pt x="2429" y="11598"/>
                      <a:pt x="7084" y="6133"/>
                    </a:cubicBezTo>
                    <a:cubicBezTo>
                      <a:pt x="11740" y="656"/>
                      <a:pt x="19955" y="1"/>
                      <a:pt x="25420" y="4656"/>
                    </a:cubicBezTo>
                    <a:cubicBezTo>
                      <a:pt x="30885" y="9312"/>
                      <a:pt x="31552" y="17527"/>
                      <a:pt x="26896" y="22992"/>
                    </a:cubicBezTo>
                    <a:close/>
                  </a:path>
                </a:pathLst>
              </a:custGeom>
              <a:solidFill>
                <a:srgbClr val="9AC9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6" name="Google Shape;2076;p47"/>
              <p:cNvSpPr/>
              <p:nvPr/>
            </p:nvSpPr>
            <p:spPr>
              <a:xfrm>
                <a:off x="3532050" y="3481672"/>
                <a:ext cx="89858" cy="9092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061" extrusionOk="0">
                    <a:moveTo>
                      <a:pt x="2489" y="0"/>
                    </a:moveTo>
                    <a:cubicBezTo>
                      <a:pt x="2489" y="0"/>
                      <a:pt x="846" y="358"/>
                      <a:pt x="1" y="1084"/>
                    </a:cubicBezTo>
                    <a:lnTo>
                      <a:pt x="2322" y="3060"/>
                    </a:lnTo>
                    <a:cubicBezTo>
                      <a:pt x="2322" y="3060"/>
                      <a:pt x="2930" y="2084"/>
                      <a:pt x="3025" y="44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47"/>
              <p:cNvSpPr/>
              <p:nvPr/>
            </p:nvSpPr>
            <p:spPr>
              <a:xfrm>
                <a:off x="3532050" y="3513842"/>
                <a:ext cx="69005" cy="58756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978" extrusionOk="0">
                    <a:moveTo>
                      <a:pt x="1" y="1"/>
                    </a:moveTo>
                    <a:cubicBezTo>
                      <a:pt x="1" y="1"/>
                      <a:pt x="1906" y="275"/>
                      <a:pt x="2322" y="1977"/>
                    </a:cubicBezTo>
                    <a:cubicBezTo>
                      <a:pt x="1441" y="1453"/>
                      <a:pt x="656" y="775"/>
                      <a:pt x="1" y="1"/>
                    </a:cubicBezTo>
                    <a:close/>
                  </a:path>
                </a:pathLst>
              </a:custGeom>
              <a:solidFill>
                <a:srgbClr val="1361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47"/>
              <p:cNvSpPr/>
              <p:nvPr/>
            </p:nvSpPr>
            <p:spPr>
              <a:xfrm>
                <a:off x="3527119" y="3509179"/>
                <a:ext cx="78837" cy="67817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83" extrusionOk="0">
                    <a:moveTo>
                      <a:pt x="631" y="432"/>
                    </a:moveTo>
                    <a:lnTo>
                      <a:pt x="631" y="432"/>
                    </a:lnTo>
                    <a:cubicBezTo>
                      <a:pt x="1119" y="610"/>
                      <a:pt x="1857" y="991"/>
                      <a:pt x="2203" y="1777"/>
                    </a:cubicBezTo>
                    <a:cubicBezTo>
                      <a:pt x="1631" y="1384"/>
                      <a:pt x="1107" y="932"/>
                      <a:pt x="631" y="432"/>
                    </a:cubicBezTo>
                    <a:close/>
                    <a:moveTo>
                      <a:pt x="156" y="1"/>
                    </a:moveTo>
                    <a:cubicBezTo>
                      <a:pt x="104" y="1"/>
                      <a:pt x="56" y="35"/>
                      <a:pt x="36" y="86"/>
                    </a:cubicBezTo>
                    <a:cubicBezTo>
                      <a:pt x="0" y="134"/>
                      <a:pt x="12" y="205"/>
                      <a:pt x="48" y="253"/>
                    </a:cubicBezTo>
                    <a:cubicBezTo>
                      <a:pt x="1226" y="1622"/>
                      <a:pt x="2369" y="2241"/>
                      <a:pt x="2417" y="2265"/>
                    </a:cubicBezTo>
                    <a:cubicBezTo>
                      <a:pt x="2434" y="2274"/>
                      <a:pt x="2451" y="2282"/>
                      <a:pt x="2468" y="2282"/>
                    </a:cubicBezTo>
                    <a:cubicBezTo>
                      <a:pt x="2474" y="2282"/>
                      <a:pt x="2480" y="2281"/>
                      <a:pt x="2487" y="2278"/>
                    </a:cubicBezTo>
                    <a:lnTo>
                      <a:pt x="2487" y="2278"/>
                    </a:lnTo>
                    <a:cubicBezTo>
                      <a:pt x="2489" y="2278"/>
                      <a:pt x="2492" y="2278"/>
                      <a:pt x="2495" y="2278"/>
                    </a:cubicBezTo>
                    <a:cubicBezTo>
                      <a:pt x="2592" y="2278"/>
                      <a:pt x="2654" y="2188"/>
                      <a:pt x="2631" y="2099"/>
                    </a:cubicBezTo>
                    <a:cubicBezTo>
                      <a:pt x="2203" y="313"/>
                      <a:pt x="202" y="3"/>
                      <a:pt x="179" y="3"/>
                    </a:cubicBezTo>
                    <a:cubicBezTo>
                      <a:pt x="171" y="2"/>
                      <a:pt x="163" y="1"/>
                      <a:pt x="1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9" name="Google Shape;2079;p47"/>
              <p:cNvSpPr/>
              <p:nvPr/>
            </p:nvSpPr>
            <p:spPr>
              <a:xfrm>
                <a:off x="3451074" y="2653705"/>
                <a:ext cx="937252" cy="972661"/>
              </a:xfrm>
              <a:custGeom>
                <a:avLst/>
                <a:gdLst/>
                <a:ahLst/>
                <a:cxnLst/>
                <a:rect l="l" t="t" r="r" b="b"/>
                <a:pathLst>
                  <a:path w="31552" h="32744" extrusionOk="0">
                    <a:moveTo>
                      <a:pt x="26896" y="22992"/>
                    </a:moveTo>
                    <a:cubicBezTo>
                      <a:pt x="22241" y="28469"/>
                      <a:pt x="10942" y="32743"/>
                      <a:pt x="5477" y="28088"/>
                    </a:cubicBezTo>
                    <a:cubicBezTo>
                      <a:pt x="0" y="23432"/>
                      <a:pt x="2429" y="11598"/>
                      <a:pt x="7084" y="6133"/>
                    </a:cubicBezTo>
                    <a:cubicBezTo>
                      <a:pt x="11740" y="656"/>
                      <a:pt x="19955" y="1"/>
                      <a:pt x="25420" y="4656"/>
                    </a:cubicBezTo>
                    <a:cubicBezTo>
                      <a:pt x="30885" y="9312"/>
                      <a:pt x="31552" y="17527"/>
                      <a:pt x="26896" y="229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CFF"/>
                  </a:gs>
                  <a:gs pos="100000">
                    <a:srgbClr val="76CDFB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0" name="Google Shape;2080;p47"/>
              <p:cNvSpPr/>
              <p:nvPr/>
            </p:nvSpPr>
            <p:spPr>
              <a:xfrm>
                <a:off x="3550081" y="3028612"/>
                <a:ext cx="49548" cy="10895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668" extrusionOk="0">
                    <a:moveTo>
                      <a:pt x="1275" y="84"/>
                    </a:moveTo>
                    <a:cubicBezTo>
                      <a:pt x="1596" y="155"/>
                      <a:pt x="1668" y="1013"/>
                      <a:pt x="1418" y="1977"/>
                    </a:cubicBezTo>
                    <a:cubicBezTo>
                      <a:pt x="1180" y="2953"/>
                      <a:pt x="715" y="3668"/>
                      <a:pt x="394" y="3584"/>
                    </a:cubicBezTo>
                    <a:cubicBezTo>
                      <a:pt x="60" y="3501"/>
                      <a:pt x="1" y="2656"/>
                      <a:pt x="239" y="1679"/>
                    </a:cubicBezTo>
                    <a:cubicBezTo>
                      <a:pt x="489" y="715"/>
                      <a:pt x="953" y="1"/>
                      <a:pt x="1275" y="84"/>
                    </a:cubicBezTo>
                    <a:close/>
                  </a:path>
                </a:pathLst>
              </a:custGeom>
              <a:solidFill>
                <a:srgbClr val="231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47"/>
              <p:cNvSpPr/>
              <p:nvPr/>
            </p:nvSpPr>
            <p:spPr>
              <a:xfrm>
                <a:off x="4122347" y="3004907"/>
                <a:ext cx="186042" cy="252195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8490" extrusionOk="0">
                    <a:moveTo>
                      <a:pt x="4108" y="358"/>
                    </a:moveTo>
                    <a:cubicBezTo>
                      <a:pt x="5537" y="715"/>
                      <a:pt x="6263" y="2751"/>
                      <a:pt x="5727" y="4894"/>
                    </a:cubicBezTo>
                    <a:cubicBezTo>
                      <a:pt x="5179" y="7037"/>
                      <a:pt x="3584" y="8490"/>
                      <a:pt x="2155" y="8121"/>
                    </a:cubicBezTo>
                    <a:cubicBezTo>
                      <a:pt x="727" y="7764"/>
                      <a:pt x="0" y="5740"/>
                      <a:pt x="548" y="3596"/>
                    </a:cubicBezTo>
                    <a:cubicBezTo>
                      <a:pt x="1084" y="1441"/>
                      <a:pt x="2679" y="1"/>
                      <a:pt x="4108" y="358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47"/>
              <p:cNvSpPr/>
              <p:nvPr/>
            </p:nvSpPr>
            <p:spPr>
              <a:xfrm>
                <a:off x="3798028" y="3455502"/>
                <a:ext cx="123098" cy="8314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2799" extrusionOk="0">
                    <a:moveTo>
                      <a:pt x="3917" y="608"/>
                    </a:moveTo>
                    <a:cubicBezTo>
                      <a:pt x="4144" y="1143"/>
                      <a:pt x="3501" y="1929"/>
                      <a:pt x="2477" y="2358"/>
                    </a:cubicBezTo>
                    <a:cubicBezTo>
                      <a:pt x="1465" y="2798"/>
                      <a:pt x="453" y="2715"/>
                      <a:pt x="226" y="2179"/>
                    </a:cubicBezTo>
                    <a:cubicBezTo>
                      <a:pt x="0" y="1655"/>
                      <a:pt x="643" y="870"/>
                      <a:pt x="1655" y="429"/>
                    </a:cubicBezTo>
                    <a:cubicBezTo>
                      <a:pt x="2679" y="0"/>
                      <a:pt x="3691" y="84"/>
                      <a:pt x="3917" y="608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47"/>
              <p:cNvSpPr/>
              <p:nvPr/>
            </p:nvSpPr>
            <p:spPr>
              <a:xfrm>
                <a:off x="3700774" y="2806864"/>
                <a:ext cx="79223" cy="61222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061" extrusionOk="0">
                    <a:moveTo>
                      <a:pt x="2512" y="203"/>
                    </a:moveTo>
                    <a:cubicBezTo>
                      <a:pt x="2667" y="417"/>
                      <a:pt x="2250" y="953"/>
                      <a:pt x="1595" y="1405"/>
                    </a:cubicBezTo>
                    <a:cubicBezTo>
                      <a:pt x="941" y="1858"/>
                      <a:pt x="286" y="2060"/>
                      <a:pt x="143" y="1846"/>
                    </a:cubicBezTo>
                    <a:cubicBezTo>
                      <a:pt x="0" y="1631"/>
                      <a:pt x="405" y="1096"/>
                      <a:pt x="1072" y="643"/>
                    </a:cubicBezTo>
                    <a:cubicBezTo>
                      <a:pt x="1726" y="191"/>
                      <a:pt x="2369" y="0"/>
                      <a:pt x="2512" y="203"/>
                    </a:cubicBezTo>
                    <a:close/>
                  </a:path>
                </a:pathLst>
              </a:custGeom>
              <a:solidFill>
                <a:srgbClr val="231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47"/>
              <p:cNvSpPr/>
              <p:nvPr/>
            </p:nvSpPr>
            <p:spPr>
              <a:xfrm>
                <a:off x="3543011" y="3167601"/>
                <a:ext cx="11347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418" extrusionOk="0">
                    <a:moveTo>
                      <a:pt x="346" y="703"/>
                    </a:moveTo>
                    <a:cubicBezTo>
                      <a:pt x="382" y="1084"/>
                      <a:pt x="334" y="1406"/>
                      <a:pt x="251" y="1418"/>
                    </a:cubicBezTo>
                    <a:cubicBezTo>
                      <a:pt x="156" y="1418"/>
                      <a:pt x="60" y="1108"/>
                      <a:pt x="37" y="727"/>
                    </a:cubicBezTo>
                    <a:cubicBezTo>
                      <a:pt x="1" y="334"/>
                      <a:pt x="48" y="13"/>
                      <a:pt x="132" y="13"/>
                    </a:cubicBezTo>
                    <a:cubicBezTo>
                      <a:pt x="215" y="1"/>
                      <a:pt x="310" y="310"/>
                      <a:pt x="346" y="703"/>
                    </a:cubicBezTo>
                    <a:close/>
                  </a:path>
                </a:pathLst>
              </a:custGeom>
              <a:solidFill>
                <a:srgbClr val="231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47"/>
              <p:cNvSpPr/>
              <p:nvPr/>
            </p:nvSpPr>
            <p:spPr>
              <a:xfrm>
                <a:off x="3060602" y="2363696"/>
                <a:ext cx="772805" cy="914290"/>
              </a:xfrm>
              <a:custGeom>
                <a:avLst/>
                <a:gdLst/>
                <a:ahLst/>
                <a:cxnLst/>
                <a:rect l="l" t="t" r="r" b="b"/>
                <a:pathLst>
                  <a:path w="26016" h="30779" extrusionOk="0">
                    <a:moveTo>
                      <a:pt x="26016" y="13002"/>
                    </a:moveTo>
                    <a:cubicBezTo>
                      <a:pt x="26016" y="20194"/>
                      <a:pt x="20194" y="30778"/>
                      <a:pt x="13014" y="30778"/>
                    </a:cubicBezTo>
                    <a:cubicBezTo>
                      <a:pt x="5823" y="30778"/>
                      <a:pt x="1" y="20194"/>
                      <a:pt x="1" y="13002"/>
                    </a:cubicBezTo>
                    <a:cubicBezTo>
                      <a:pt x="1" y="5823"/>
                      <a:pt x="5823" y="1"/>
                      <a:pt x="13014" y="1"/>
                    </a:cubicBezTo>
                    <a:cubicBezTo>
                      <a:pt x="20194" y="1"/>
                      <a:pt x="26016" y="5823"/>
                      <a:pt x="26016" y="13002"/>
                    </a:cubicBezTo>
                    <a:close/>
                  </a:path>
                </a:pathLst>
              </a:custGeom>
              <a:solidFill>
                <a:srgbClr val="CCE7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47"/>
              <p:cNvSpPr/>
              <p:nvPr/>
            </p:nvSpPr>
            <p:spPr>
              <a:xfrm>
                <a:off x="3401556" y="3277599"/>
                <a:ext cx="90571" cy="72540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2442" extrusionOk="0">
                    <a:moveTo>
                      <a:pt x="1203" y="12"/>
                    </a:moveTo>
                    <a:cubicBezTo>
                      <a:pt x="1203" y="12"/>
                      <a:pt x="179" y="1346"/>
                      <a:pt x="0" y="2441"/>
                    </a:cubicBezTo>
                    <a:lnTo>
                      <a:pt x="3048" y="2441"/>
                    </a:lnTo>
                    <a:cubicBezTo>
                      <a:pt x="3048" y="2441"/>
                      <a:pt x="2882" y="1310"/>
                      <a:pt x="19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47"/>
              <p:cNvSpPr/>
              <p:nvPr/>
            </p:nvSpPr>
            <p:spPr>
              <a:xfrm>
                <a:off x="3401556" y="3319691"/>
                <a:ext cx="90571" cy="3573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3" extrusionOk="0">
                    <a:moveTo>
                      <a:pt x="0" y="1024"/>
                    </a:moveTo>
                    <a:cubicBezTo>
                      <a:pt x="0" y="1024"/>
                      <a:pt x="1643" y="0"/>
                      <a:pt x="3048" y="1024"/>
                    </a:cubicBezTo>
                    <a:cubicBezTo>
                      <a:pt x="2048" y="1203"/>
                      <a:pt x="1012" y="1203"/>
                      <a:pt x="0" y="1024"/>
                    </a:cubicBezTo>
                    <a:close/>
                  </a:path>
                </a:pathLst>
              </a:custGeom>
              <a:solidFill>
                <a:srgbClr val="71A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47"/>
              <p:cNvSpPr/>
              <p:nvPr/>
            </p:nvSpPr>
            <p:spPr>
              <a:xfrm>
                <a:off x="3395199" y="3332137"/>
                <a:ext cx="103284" cy="26497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892" extrusionOk="0">
                    <a:moveTo>
                      <a:pt x="1842" y="307"/>
                    </a:moveTo>
                    <a:cubicBezTo>
                      <a:pt x="2157" y="307"/>
                      <a:pt x="2492" y="365"/>
                      <a:pt x="2822" y="522"/>
                    </a:cubicBezTo>
                    <a:cubicBezTo>
                      <a:pt x="2477" y="558"/>
                      <a:pt x="2131" y="576"/>
                      <a:pt x="1786" y="576"/>
                    </a:cubicBezTo>
                    <a:cubicBezTo>
                      <a:pt x="1441" y="576"/>
                      <a:pt x="1095" y="558"/>
                      <a:pt x="750" y="522"/>
                    </a:cubicBezTo>
                    <a:cubicBezTo>
                      <a:pt x="1031" y="413"/>
                      <a:pt x="1417" y="307"/>
                      <a:pt x="1842" y="307"/>
                    </a:cubicBezTo>
                    <a:close/>
                    <a:moveTo>
                      <a:pt x="1857" y="1"/>
                    </a:moveTo>
                    <a:cubicBezTo>
                      <a:pt x="911" y="1"/>
                      <a:pt x="151" y="466"/>
                      <a:pt x="143" y="474"/>
                    </a:cubicBezTo>
                    <a:cubicBezTo>
                      <a:pt x="0" y="546"/>
                      <a:pt x="48" y="748"/>
                      <a:pt x="191" y="760"/>
                    </a:cubicBezTo>
                    <a:cubicBezTo>
                      <a:pt x="726" y="843"/>
                      <a:pt x="1262" y="879"/>
                      <a:pt x="1810" y="891"/>
                    </a:cubicBezTo>
                    <a:cubicBezTo>
                      <a:pt x="2310" y="891"/>
                      <a:pt x="2810" y="843"/>
                      <a:pt x="3298" y="748"/>
                    </a:cubicBezTo>
                    <a:cubicBezTo>
                      <a:pt x="3441" y="736"/>
                      <a:pt x="3477" y="558"/>
                      <a:pt x="3358" y="474"/>
                    </a:cubicBezTo>
                    <a:cubicBezTo>
                      <a:pt x="2859" y="119"/>
                      <a:pt x="2334" y="1"/>
                      <a:pt x="18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47"/>
              <p:cNvSpPr/>
              <p:nvPr/>
            </p:nvSpPr>
            <p:spPr>
              <a:xfrm>
                <a:off x="3060602" y="2363696"/>
                <a:ext cx="772805" cy="914290"/>
              </a:xfrm>
              <a:custGeom>
                <a:avLst/>
                <a:gdLst/>
                <a:ahLst/>
                <a:cxnLst/>
                <a:rect l="l" t="t" r="r" b="b"/>
                <a:pathLst>
                  <a:path w="26016" h="30779" extrusionOk="0">
                    <a:moveTo>
                      <a:pt x="26016" y="13002"/>
                    </a:moveTo>
                    <a:cubicBezTo>
                      <a:pt x="26016" y="20194"/>
                      <a:pt x="20194" y="30778"/>
                      <a:pt x="13014" y="30778"/>
                    </a:cubicBezTo>
                    <a:cubicBezTo>
                      <a:pt x="5823" y="30778"/>
                      <a:pt x="1" y="20194"/>
                      <a:pt x="1" y="13002"/>
                    </a:cubicBezTo>
                    <a:cubicBezTo>
                      <a:pt x="1" y="5823"/>
                      <a:pt x="5823" y="1"/>
                      <a:pt x="13014" y="1"/>
                    </a:cubicBezTo>
                    <a:cubicBezTo>
                      <a:pt x="20194" y="1"/>
                      <a:pt x="26016" y="5823"/>
                      <a:pt x="26016" y="13002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lt2"/>
                  </a:gs>
                  <a:gs pos="100000">
                    <a:srgbClr val="CCB4FF"/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47"/>
              <p:cNvSpPr/>
              <p:nvPr/>
            </p:nvSpPr>
            <p:spPr>
              <a:xfrm>
                <a:off x="3122507" y="2941606"/>
                <a:ext cx="65440" cy="10542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549" extrusionOk="0">
                    <a:moveTo>
                      <a:pt x="1655" y="1501"/>
                    </a:moveTo>
                    <a:cubicBezTo>
                      <a:pt x="2096" y="2394"/>
                      <a:pt x="2203" y="3251"/>
                      <a:pt x="1905" y="3394"/>
                    </a:cubicBezTo>
                    <a:cubicBezTo>
                      <a:pt x="1608" y="3549"/>
                      <a:pt x="1000" y="2941"/>
                      <a:pt x="560" y="2048"/>
                    </a:cubicBezTo>
                    <a:cubicBezTo>
                      <a:pt x="119" y="1144"/>
                      <a:pt x="0" y="298"/>
                      <a:pt x="310" y="155"/>
                    </a:cubicBezTo>
                    <a:cubicBezTo>
                      <a:pt x="608" y="1"/>
                      <a:pt x="1215" y="608"/>
                      <a:pt x="1655" y="1501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47"/>
              <p:cNvSpPr/>
              <p:nvPr/>
            </p:nvSpPr>
            <p:spPr>
              <a:xfrm>
                <a:off x="3574142" y="2489615"/>
                <a:ext cx="200212" cy="251839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8478" extrusionOk="0">
                    <a:moveTo>
                      <a:pt x="5763" y="3060"/>
                    </a:moveTo>
                    <a:cubicBezTo>
                      <a:pt x="6740" y="5037"/>
                      <a:pt x="6466" y="7180"/>
                      <a:pt x="5144" y="7823"/>
                    </a:cubicBezTo>
                    <a:cubicBezTo>
                      <a:pt x="3822" y="8478"/>
                      <a:pt x="1953" y="7406"/>
                      <a:pt x="977" y="5418"/>
                    </a:cubicBezTo>
                    <a:cubicBezTo>
                      <a:pt x="1" y="3441"/>
                      <a:pt x="274" y="1298"/>
                      <a:pt x="1596" y="643"/>
                    </a:cubicBezTo>
                    <a:cubicBezTo>
                      <a:pt x="2918" y="0"/>
                      <a:pt x="4787" y="1072"/>
                      <a:pt x="5763" y="3060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47"/>
              <p:cNvSpPr/>
              <p:nvPr/>
            </p:nvSpPr>
            <p:spPr>
              <a:xfrm>
                <a:off x="3597846" y="3064347"/>
                <a:ext cx="84897" cy="122028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4108" extrusionOk="0">
                    <a:moveTo>
                      <a:pt x="2322" y="262"/>
                    </a:moveTo>
                    <a:cubicBezTo>
                      <a:pt x="2846" y="524"/>
                      <a:pt x="2858" y="1536"/>
                      <a:pt x="2370" y="2524"/>
                    </a:cubicBezTo>
                    <a:cubicBezTo>
                      <a:pt x="1870" y="3512"/>
                      <a:pt x="1048" y="4108"/>
                      <a:pt x="536" y="3846"/>
                    </a:cubicBezTo>
                    <a:cubicBezTo>
                      <a:pt x="12" y="3596"/>
                      <a:pt x="0" y="2584"/>
                      <a:pt x="488" y="1584"/>
                    </a:cubicBezTo>
                    <a:cubicBezTo>
                      <a:pt x="989" y="595"/>
                      <a:pt x="1810" y="0"/>
                      <a:pt x="2322" y="26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47"/>
              <p:cNvSpPr/>
              <p:nvPr/>
            </p:nvSpPr>
            <p:spPr>
              <a:xfrm>
                <a:off x="3102338" y="2656914"/>
                <a:ext cx="38943" cy="8703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930" extrusionOk="0">
                    <a:moveTo>
                      <a:pt x="1025" y="72"/>
                    </a:moveTo>
                    <a:cubicBezTo>
                      <a:pt x="1275" y="131"/>
                      <a:pt x="1310" y="810"/>
                      <a:pt x="1108" y="1584"/>
                    </a:cubicBezTo>
                    <a:cubicBezTo>
                      <a:pt x="894" y="2358"/>
                      <a:pt x="536" y="2929"/>
                      <a:pt x="286" y="2858"/>
                    </a:cubicBezTo>
                    <a:cubicBezTo>
                      <a:pt x="36" y="2786"/>
                      <a:pt x="1" y="2119"/>
                      <a:pt x="215" y="1345"/>
                    </a:cubicBezTo>
                    <a:cubicBezTo>
                      <a:pt x="417" y="572"/>
                      <a:pt x="786" y="0"/>
                      <a:pt x="1025" y="7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47"/>
              <p:cNvSpPr/>
              <p:nvPr/>
            </p:nvSpPr>
            <p:spPr>
              <a:xfrm>
                <a:off x="3187234" y="3075664"/>
                <a:ext cx="32913" cy="3327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120" extrusionOk="0">
                    <a:moveTo>
                      <a:pt x="667" y="452"/>
                    </a:moveTo>
                    <a:cubicBezTo>
                      <a:pt x="941" y="726"/>
                      <a:pt x="1107" y="1000"/>
                      <a:pt x="1048" y="1060"/>
                    </a:cubicBezTo>
                    <a:cubicBezTo>
                      <a:pt x="988" y="1119"/>
                      <a:pt x="715" y="941"/>
                      <a:pt x="441" y="667"/>
                    </a:cubicBezTo>
                    <a:cubicBezTo>
                      <a:pt x="167" y="393"/>
                      <a:pt x="0" y="119"/>
                      <a:pt x="60" y="60"/>
                    </a:cubicBezTo>
                    <a:cubicBezTo>
                      <a:pt x="119" y="0"/>
                      <a:pt x="393" y="167"/>
                      <a:pt x="667" y="45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47"/>
              <p:cNvSpPr/>
              <p:nvPr/>
            </p:nvSpPr>
            <p:spPr>
              <a:xfrm>
                <a:off x="3185803" y="3724622"/>
                <a:ext cx="226387" cy="1305134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29291" extrusionOk="0">
                    <a:moveTo>
                      <a:pt x="6775" y="29290"/>
                    </a:moveTo>
                    <a:lnTo>
                      <a:pt x="6478" y="29278"/>
                    </a:lnTo>
                    <a:cubicBezTo>
                      <a:pt x="7418" y="12467"/>
                      <a:pt x="72" y="275"/>
                      <a:pt x="1" y="156"/>
                    </a:cubicBezTo>
                    <a:lnTo>
                      <a:pt x="262" y="1"/>
                    </a:lnTo>
                    <a:cubicBezTo>
                      <a:pt x="322" y="120"/>
                      <a:pt x="7716" y="12383"/>
                      <a:pt x="6775" y="292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47"/>
              <p:cNvSpPr/>
              <p:nvPr/>
            </p:nvSpPr>
            <p:spPr>
              <a:xfrm>
                <a:off x="3031967" y="3069634"/>
                <a:ext cx="345915" cy="1019327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34315" extrusionOk="0">
                    <a:moveTo>
                      <a:pt x="11347" y="34314"/>
                    </a:moveTo>
                    <a:cubicBezTo>
                      <a:pt x="9251" y="24408"/>
                      <a:pt x="1036" y="2322"/>
                      <a:pt x="310" y="382"/>
                    </a:cubicBezTo>
                    <a:lnTo>
                      <a:pt x="96" y="453"/>
                    </a:lnTo>
                    <a:lnTo>
                      <a:pt x="0" y="155"/>
                    </a:lnTo>
                    <a:lnTo>
                      <a:pt x="488" y="1"/>
                    </a:lnTo>
                    <a:lnTo>
                      <a:pt x="548" y="132"/>
                    </a:lnTo>
                    <a:cubicBezTo>
                      <a:pt x="631" y="370"/>
                      <a:pt x="9466" y="23908"/>
                      <a:pt x="11645" y="342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47"/>
              <p:cNvSpPr/>
              <p:nvPr/>
            </p:nvSpPr>
            <p:spPr>
              <a:xfrm>
                <a:off x="3337542" y="3276886"/>
                <a:ext cx="113919" cy="968739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2612" extrusionOk="0">
                    <a:moveTo>
                      <a:pt x="1477" y="32612"/>
                    </a:moveTo>
                    <a:cubicBezTo>
                      <a:pt x="0" y="20408"/>
                      <a:pt x="3501" y="203"/>
                      <a:pt x="3536" y="1"/>
                    </a:cubicBezTo>
                    <a:lnTo>
                      <a:pt x="3834" y="60"/>
                    </a:lnTo>
                    <a:cubicBezTo>
                      <a:pt x="3798" y="263"/>
                      <a:pt x="310" y="20408"/>
                      <a:pt x="1774" y="3257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47"/>
              <p:cNvSpPr/>
              <p:nvPr/>
            </p:nvSpPr>
            <p:spPr>
              <a:xfrm>
                <a:off x="2619216" y="3177166"/>
                <a:ext cx="785549" cy="785163"/>
              </a:xfrm>
              <a:custGeom>
                <a:avLst/>
                <a:gdLst/>
                <a:ahLst/>
                <a:cxnLst/>
                <a:rect l="l" t="t" r="r" b="b"/>
                <a:pathLst>
                  <a:path w="26445" h="26432" extrusionOk="0">
                    <a:moveTo>
                      <a:pt x="26444" y="13216"/>
                    </a:moveTo>
                    <a:cubicBezTo>
                      <a:pt x="26444" y="20515"/>
                      <a:pt x="20527" y="26432"/>
                      <a:pt x="13229" y="26432"/>
                    </a:cubicBezTo>
                    <a:cubicBezTo>
                      <a:pt x="5930" y="26432"/>
                      <a:pt x="1" y="20515"/>
                      <a:pt x="1" y="13216"/>
                    </a:cubicBezTo>
                    <a:cubicBezTo>
                      <a:pt x="1" y="5918"/>
                      <a:pt x="5930" y="0"/>
                      <a:pt x="13229" y="0"/>
                    </a:cubicBezTo>
                    <a:cubicBezTo>
                      <a:pt x="20527" y="0"/>
                      <a:pt x="26444" y="5918"/>
                      <a:pt x="26444" y="13216"/>
                    </a:cubicBezTo>
                    <a:close/>
                  </a:path>
                </a:pathLst>
              </a:custGeom>
              <a:solidFill>
                <a:srgbClr val="CCE7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47"/>
              <p:cNvSpPr/>
              <p:nvPr/>
            </p:nvSpPr>
            <p:spPr>
              <a:xfrm>
                <a:off x="2736283" y="3624196"/>
                <a:ext cx="120276" cy="12698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275" extrusionOk="0">
                    <a:moveTo>
                      <a:pt x="3965" y="2299"/>
                    </a:moveTo>
                    <a:cubicBezTo>
                      <a:pt x="4049" y="3465"/>
                      <a:pt x="3287" y="4275"/>
                      <a:pt x="2287" y="4120"/>
                    </a:cubicBezTo>
                    <a:cubicBezTo>
                      <a:pt x="1275" y="3953"/>
                      <a:pt x="322" y="2989"/>
                      <a:pt x="179" y="1929"/>
                    </a:cubicBezTo>
                    <a:cubicBezTo>
                      <a:pt x="1" y="905"/>
                      <a:pt x="834" y="1"/>
                      <a:pt x="1870" y="84"/>
                    </a:cubicBezTo>
                    <a:cubicBezTo>
                      <a:pt x="2942" y="132"/>
                      <a:pt x="3882" y="1144"/>
                      <a:pt x="3965" y="2299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47"/>
              <p:cNvSpPr/>
              <p:nvPr/>
            </p:nvSpPr>
            <p:spPr>
              <a:xfrm>
                <a:off x="3018867" y="3630910"/>
                <a:ext cx="125593" cy="131593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4430" extrusionOk="0">
                    <a:moveTo>
                      <a:pt x="4132" y="2132"/>
                    </a:moveTo>
                    <a:cubicBezTo>
                      <a:pt x="4061" y="3311"/>
                      <a:pt x="3120" y="4311"/>
                      <a:pt x="2013" y="4370"/>
                    </a:cubicBezTo>
                    <a:cubicBezTo>
                      <a:pt x="918" y="4430"/>
                      <a:pt x="1" y="3477"/>
                      <a:pt x="1" y="2263"/>
                    </a:cubicBezTo>
                    <a:cubicBezTo>
                      <a:pt x="1" y="1049"/>
                      <a:pt x="977" y="25"/>
                      <a:pt x="2144" y="13"/>
                    </a:cubicBezTo>
                    <a:cubicBezTo>
                      <a:pt x="3299" y="1"/>
                      <a:pt x="4227" y="977"/>
                      <a:pt x="4132" y="2132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47"/>
              <p:cNvSpPr/>
              <p:nvPr/>
            </p:nvSpPr>
            <p:spPr>
              <a:xfrm>
                <a:off x="3292984" y="3606522"/>
                <a:ext cx="97640" cy="133702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501" extrusionOk="0">
                    <a:moveTo>
                      <a:pt x="3108" y="1227"/>
                    </a:moveTo>
                    <a:cubicBezTo>
                      <a:pt x="3286" y="2120"/>
                      <a:pt x="2822" y="3322"/>
                      <a:pt x="2119" y="3906"/>
                    </a:cubicBezTo>
                    <a:cubicBezTo>
                      <a:pt x="1417" y="4501"/>
                      <a:pt x="619" y="4179"/>
                      <a:pt x="310" y="3167"/>
                    </a:cubicBezTo>
                    <a:cubicBezTo>
                      <a:pt x="0" y="2155"/>
                      <a:pt x="393" y="941"/>
                      <a:pt x="1226" y="477"/>
                    </a:cubicBezTo>
                    <a:cubicBezTo>
                      <a:pt x="2048" y="0"/>
                      <a:pt x="2917" y="346"/>
                      <a:pt x="3108" y="1227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47"/>
              <p:cNvSpPr/>
              <p:nvPr/>
            </p:nvSpPr>
            <p:spPr>
              <a:xfrm>
                <a:off x="2779445" y="3201198"/>
                <a:ext cx="108245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3918" extrusionOk="0">
                    <a:moveTo>
                      <a:pt x="3441" y="1501"/>
                    </a:moveTo>
                    <a:cubicBezTo>
                      <a:pt x="3227" y="2465"/>
                      <a:pt x="2310" y="3454"/>
                      <a:pt x="1381" y="3692"/>
                    </a:cubicBezTo>
                    <a:cubicBezTo>
                      <a:pt x="465" y="3918"/>
                      <a:pt x="0" y="3406"/>
                      <a:pt x="369" y="2537"/>
                    </a:cubicBezTo>
                    <a:cubicBezTo>
                      <a:pt x="738" y="1680"/>
                      <a:pt x="1655" y="691"/>
                      <a:pt x="2417" y="346"/>
                    </a:cubicBezTo>
                    <a:cubicBezTo>
                      <a:pt x="3179" y="1"/>
                      <a:pt x="3644" y="525"/>
                      <a:pt x="3441" y="1501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47"/>
              <p:cNvSpPr/>
              <p:nvPr/>
            </p:nvSpPr>
            <p:spPr>
              <a:xfrm>
                <a:off x="3017114" y="3177166"/>
                <a:ext cx="106819" cy="114602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858" extrusionOk="0">
                    <a:moveTo>
                      <a:pt x="3429" y="2131"/>
                    </a:moveTo>
                    <a:cubicBezTo>
                      <a:pt x="3596" y="3120"/>
                      <a:pt x="2917" y="3858"/>
                      <a:pt x="1893" y="3774"/>
                    </a:cubicBezTo>
                    <a:cubicBezTo>
                      <a:pt x="857" y="3691"/>
                      <a:pt x="48" y="2834"/>
                      <a:pt x="12" y="1786"/>
                    </a:cubicBezTo>
                    <a:cubicBezTo>
                      <a:pt x="0" y="762"/>
                      <a:pt x="727" y="0"/>
                      <a:pt x="1584" y="107"/>
                    </a:cubicBezTo>
                    <a:cubicBezTo>
                      <a:pt x="2441" y="214"/>
                      <a:pt x="3263" y="1143"/>
                      <a:pt x="3429" y="2131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47"/>
              <p:cNvSpPr/>
              <p:nvPr/>
            </p:nvSpPr>
            <p:spPr>
              <a:xfrm>
                <a:off x="3231079" y="3247181"/>
                <a:ext cx="106136" cy="109314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680" extrusionOk="0">
                    <a:moveTo>
                      <a:pt x="3037" y="2703"/>
                    </a:moveTo>
                    <a:cubicBezTo>
                      <a:pt x="3572" y="3394"/>
                      <a:pt x="3334" y="3680"/>
                      <a:pt x="2537" y="3322"/>
                    </a:cubicBezTo>
                    <a:cubicBezTo>
                      <a:pt x="1727" y="2965"/>
                      <a:pt x="774" y="1977"/>
                      <a:pt x="382" y="1132"/>
                    </a:cubicBezTo>
                    <a:cubicBezTo>
                      <a:pt x="1" y="274"/>
                      <a:pt x="215" y="1"/>
                      <a:pt x="870" y="513"/>
                    </a:cubicBezTo>
                    <a:cubicBezTo>
                      <a:pt x="1655" y="1167"/>
                      <a:pt x="2382" y="1906"/>
                      <a:pt x="3037" y="2703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47"/>
              <p:cNvSpPr/>
              <p:nvPr/>
            </p:nvSpPr>
            <p:spPr>
              <a:xfrm>
                <a:off x="2621711" y="3425440"/>
                <a:ext cx="110354" cy="112849"/>
              </a:xfrm>
              <a:custGeom>
                <a:avLst/>
                <a:gdLst/>
                <a:ahLst/>
                <a:cxnLst/>
                <a:rect l="l" t="t" r="r" b="b"/>
                <a:pathLst>
                  <a:path w="3715" h="3799" extrusionOk="0">
                    <a:moveTo>
                      <a:pt x="3584" y="1727"/>
                    </a:moveTo>
                    <a:cubicBezTo>
                      <a:pt x="3453" y="2774"/>
                      <a:pt x="2596" y="3703"/>
                      <a:pt x="1643" y="3751"/>
                    </a:cubicBezTo>
                    <a:cubicBezTo>
                      <a:pt x="679" y="3798"/>
                      <a:pt x="0" y="3084"/>
                      <a:pt x="191" y="2191"/>
                    </a:cubicBezTo>
                    <a:cubicBezTo>
                      <a:pt x="381" y="1298"/>
                      <a:pt x="1298" y="417"/>
                      <a:pt x="2203" y="215"/>
                    </a:cubicBezTo>
                    <a:cubicBezTo>
                      <a:pt x="3108" y="0"/>
                      <a:pt x="3715" y="667"/>
                      <a:pt x="3584" y="1727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47"/>
              <p:cNvSpPr/>
              <p:nvPr/>
            </p:nvSpPr>
            <p:spPr>
              <a:xfrm>
                <a:off x="2879521" y="3397132"/>
                <a:ext cx="126306" cy="1319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442" extrusionOk="0">
                    <a:moveTo>
                      <a:pt x="4251" y="2180"/>
                    </a:moveTo>
                    <a:cubicBezTo>
                      <a:pt x="4251" y="3394"/>
                      <a:pt x="3263" y="4430"/>
                      <a:pt x="2096" y="4442"/>
                    </a:cubicBezTo>
                    <a:cubicBezTo>
                      <a:pt x="917" y="4442"/>
                      <a:pt x="1" y="3442"/>
                      <a:pt x="84" y="2275"/>
                    </a:cubicBezTo>
                    <a:cubicBezTo>
                      <a:pt x="132" y="1084"/>
                      <a:pt x="1084" y="84"/>
                      <a:pt x="2203" y="48"/>
                    </a:cubicBezTo>
                    <a:cubicBezTo>
                      <a:pt x="3323" y="1"/>
                      <a:pt x="4251" y="953"/>
                      <a:pt x="4251" y="2180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47"/>
              <p:cNvSpPr/>
              <p:nvPr/>
            </p:nvSpPr>
            <p:spPr>
              <a:xfrm>
                <a:off x="3169530" y="3406697"/>
                <a:ext cx="119949" cy="126989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275" extrusionOk="0">
                    <a:moveTo>
                      <a:pt x="3882" y="2310"/>
                    </a:moveTo>
                    <a:cubicBezTo>
                      <a:pt x="4037" y="3358"/>
                      <a:pt x="3192" y="4275"/>
                      <a:pt x="2144" y="4215"/>
                    </a:cubicBezTo>
                    <a:cubicBezTo>
                      <a:pt x="1072" y="4179"/>
                      <a:pt x="144" y="3167"/>
                      <a:pt x="72" y="2001"/>
                    </a:cubicBezTo>
                    <a:cubicBezTo>
                      <a:pt x="1" y="834"/>
                      <a:pt x="775" y="0"/>
                      <a:pt x="1799" y="143"/>
                    </a:cubicBezTo>
                    <a:cubicBezTo>
                      <a:pt x="2811" y="274"/>
                      <a:pt x="3763" y="1250"/>
                      <a:pt x="3882" y="2310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47"/>
              <p:cNvSpPr/>
              <p:nvPr/>
            </p:nvSpPr>
            <p:spPr>
              <a:xfrm>
                <a:off x="2687122" y="3782999"/>
                <a:ext cx="105780" cy="109314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3680" extrusionOk="0">
                    <a:moveTo>
                      <a:pt x="3180" y="2548"/>
                    </a:moveTo>
                    <a:cubicBezTo>
                      <a:pt x="3561" y="3406"/>
                      <a:pt x="3358" y="3680"/>
                      <a:pt x="2703" y="3168"/>
                    </a:cubicBezTo>
                    <a:cubicBezTo>
                      <a:pt x="1918" y="2513"/>
                      <a:pt x="1191" y="1775"/>
                      <a:pt x="536" y="989"/>
                    </a:cubicBezTo>
                    <a:cubicBezTo>
                      <a:pt x="1" y="298"/>
                      <a:pt x="227" y="1"/>
                      <a:pt x="1037" y="358"/>
                    </a:cubicBezTo>
                    <a:cubicBezTo>
                      <a:pt x="1834" y="715"/>
                      <a:pt x="2799" y="1703"/>
                      <a:pt x="3180" y="2548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47"/>
              <p:cNvSpPr/>
              <p:nvPr/>
            </p:nvSpPr>
            <p:spPr>
              <a:xfrm>
                <a:off x="2900403" y="3847726"/>
                <a:ext cx="106463" cy="114602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3858" extrusionOk="0">
                    <a:moveTo>
                      <a:pt x="3584" y="2072"/>
                    </a:moveTo>
                    <a:cubicBezTo>
                      <a:pt x="3584" y="3096"/>
                      <a:pt x="2870" y="3858"/>
                      <a:pt x="2012" y="3751"/>
                    </a:cubicBezTo>
                    <a:cubicBezTo>
                      <a:pt x="1155" y="3644"/>
                      <a:pt x="334" y="2715"/>
                      <a:pt x="167" y="1727"/>
                    </a:cubicBezTo>
                    <a:cubicBezTo>
                      <a:pt x="0" y="739"/>
                      <a:pt x="679" y="0"/>
                      <a:pt x="1691" y="84"/>
                    </a:cubicBezTo>
                    <a:cubicBezTo>
                      <a:pt x="2739" y="167"/>
                      <a:pt x="3548" y="1024"/>
                      <a:pt x="3584" y="2072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47"/>
              <p:cNvSpPr/>
              <p:nvPr/>
            </p:nvSpPr>
            <p:spPr>
              <a:xfrm>
                <a:off x="3136647" y="3821913"/>
                <a:ext cx="107889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918" extrusionOk="0">
                    <a:moveTo>
                      <a:pt x="3275" y="1381"/>
                    </a:moveTo>
                    <a:cubicBezTo>
                      <a:pt x="2906" y="2239"/>
                      <a:pt x="1989" y="3239"/>
                      <a:pt x="1227" y="3572"/>
                    </a:cubicBezTo>
                    <a:cubicBezTo>
                      <a:pt x="465" y="3917"/>
                      <a:pt x="1" y="3393"/>
                      <a:pt x="203" y="2417"/>
                    </a:cubicBezTo>
                    <a:cubicBezTo>
                      <a:pt x="405" y="1453"/>
                      <a:pt x="1334" y="465"/>
                      <a:pt x="2263" y="226"/>
                    </a:cubicBezTo>
                    <a:cubicBezTo>
                      <a:pt x="3180" y="0"/>
                      <a:pt x="3632" y="512"/>
                      <a:pt x="3275" y="1381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47"/>
              <p:cNvSpPr/>
              <p:nvPr/>
            </p:nvSpPr>
            <p:spPr>
              <a:xfrm>
                <a:off x="2619216" y="3177166"/>
                <a:ext cx="785549" cy="785163"/>
              </a:xfrm>
              <a:custGeom>
                <a:avLst/>
                <a:gdLst/>
                <a:ahLst/>
                <a:cxnLst/>
                <a:rect l="l" t="t" r="r" b="b"/>
                <a:pathLst>
                  <a:path w="26445" h="26432" extrusionOk="0">
                    <a:moveTo>
                      <a:pt x="26444" y="13216"/>
                    </a:moveTo>
                    <a:cubicBezTo>
                      <a:pt x="26444" y="20515"/>
                      <a:pt x="20527" y="26432"/>
                      <a:pt x="13229" y="26432"/>
                    </a:cubicBezTo>
                    <a:cubicBezTo>
                      <a:pt x="5930" y="26432"/>
                      <a:pt x="1" y="20515"/>
                      <a:pt x="1" y="13216"/>
                    </a:cubicBezTo>
                    <a:cubicBezTo>
                      <a:pt x="1" y="5918"/>
                      <a:pt x="5930" y="0"/>
                      <a:pt x="13229" y="0"/>
                    </a:cubicBezTo>
                    <a:cubicBezTo>
                      <a:pt x="20527" y="0"/>
                      <a:pt x="26444" y="5918"/>
                      <a:pt x="26444" y="132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D5E0"/>
                  </a:gs>
                  <a:gs pos="100000">
                    <a:srgbClr val="FA578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47"/>
              <p:cNvSpPr/>
              <p:nvPr/>
            </p:nvSpPr>
            <p:spPr>
              <a:xfrm>
                <a:off x="2676874" y="3659575"/>
                <a:ext cx="83501" cy="134059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4513" extrusionOk="0">
                    <a:moveTo>
                      <a:pt x="2108" y="1917"/>
                    </a:moveTo>
                    <a:cubicBezTo>
                      <a:pt x="2667" y="3060"/>
                      <a:pt x="2810" y="4144"/>
                      <a:pt x="2429" y="4322"/>
                    </a:cubicBezTo>
                    <a:cubicBezTo>
                      <a:pt x="2048" y="4513"/>
                      <a:pt x="1274" y="3751"/>
                      <a:pt x="715" y="2608"/>
                    </a:cubicBezTo>
                    <a:cubicBezTo>
                      <a:pt x="155" y="1465"/>
                      <a:pt x="0" y="381"/>
                      <a:pt x="393" y="191"/>
                    </a:cubicBezTo>
                    <a:cubicBezTo>
                      <a:pt x="774" y="0"/>
                      <a:pt x="1536" y="774"/>
                      <a:pt x="2108" y="1917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47"/>
              <p:cNvSpPr/>
              <p:nvPr/>
            </p:nvSpPr>
            <p:spPr>
              <a:xfrm>
                <a:off x="3139469" y="3262033"/>
                <a:ext cx="200568" cy="251839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8478" extrusionOk="0">
                    <a:moveTo>
                      <a:pt x="5775" y="3061"/>
                    </a:moveTo>
                    <a:cubicBezTo>
                      <a:pt x="6752" y="5037"/>
                      <a:pt x="6478" y="7180"/>
                      <a:pt x="5144" y="7835"/>
                    </a:cubicBezTo>
                    <a:cubicBezTo>
                      <a:pt x="3823" y="8478"/>
                      <a:pt x="1965" y="7406"/>
                      <a:pt x="977" y="5418"/>
                    </a:cubicBezTo>
                    <a:cubicBezTo>
                      <a:pt x="1" y="3442"/>
                      <a:pt x="287" y="1298"/>
                      <a:pt x="1608" y="655"/>
                    </a:cubicBezTo>
                    <a:cubicBezTo>
                      <a:pt x="2930" y="1"/>
                      <a:pt x="4787" y="1072"/>
                      <a:pt x="5775" y="3061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47"/>
              <p:cNvSpPr/>
              <p:nvPr/>
            </p:nvSpPr>
            <p:spPr>
              <a:xfrm>
                <a:off x="3238862" y="3728193"/>
                <a:ext cx="84897" cy="122028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4108" extrusionOk="0">
                    <a:moveTo>
                      <a:pt x="2322" y="262"/>
                    </a:moveTo>
                    <a:cubicBezTo>
                      <a:pt x="2846" y="512"/>
                      <a:pt x="2858" y="1524"/>
                      <a:pt x="2370" y="2524"/>
                    </a:cubicBezTo>
                    <a:cubicBezTo>
                      <a:pt x="1870" y="3512"/>
                      <a:pt x="1048" y="4108"/>
                      <a:pt x="536" y="3846"/>
                    </a:cubicBezTo>
                    <a:cubicBezTo>
                      <a:pt x="12" y="3596"/>
                      <a:pt x="0" y="2572"/>
                      <a:pt x="489" y="1584"/>
                    </a:cubicBezTo>
                    <a:cubicBezTo>
                      <a:pt x="989" y="595"/>
                      <a:pt x="1810" y="0"/>
                      <a:pt x="2322" y="26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47"/>
              <p:cNvSpPr/>
              <p:nvPr/>
            </p:nvSpPr>
            <p:spPr>
              <a:xfrm>
                <a:off x="2668021" y="3429332"/>
                <a:ext cx="38943" cy="8703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930" extrusionOk="0">
                    <a:moveTo>
                      <a:pt x="1025" y="72"/>
                    </a:moveTo>
                    <a:cubicBezTo>
                      <a:pt x="1275" y="131"/>
                      <a:pt x="1310" y="810"/>
                      <a:pt x="1096" y="1584"/>
                    </a:cubicBezTo>
                    <a:cubicBezTo>
                      <a:pt x="894" y="2358"/>
                      <a:pt x="525" y="2929"/>
                      <a:pt x="275" y="2858"/>
                    </a:cubicBezTo>
                    <a:cubicBezTo>
                      <a:pt x="36" y="2798"/>
                      <a:pt x="1" y="2120"/>
                      <a:pt x="203" y="1346"/>
                    </a:cubicBezTo>
                    <a:cubicBezTo>
                      <a:pt x="417" y="572"/>
                      <a:pt x="775" y="0"/>
                      <a:pt x="1025" y="7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47"/>
              <p:cNvSpPr/>
              <p:nvPr/>
            </p:nvSpPr>
            <p:spPr>
              <a:xfrm>
                <a:off x="2759275" y="3830378"/>
                <a:ext cx="42122" cy="42478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430" extrusionOk="0">
                    <a:moveTo>
                      <a:pt x="846" y="572"/>
                    </a:moveTo>
                    <a:cubicBezTo>
                      <a:pt x="1203" y="918"/>
                      <a:pt x="1417" y="1275"/>
                      <a:pt x="1346" y="1346"/>
                    </a:cubicBezTo>
                    <a:cubicBezTo>
                      <a:pt x="1263" y="1430"/>
                      <a:pt x="917" y="1203"/>
                      <a:pt x="572" y="858"/>
                    </a:cubicBezTo>
                    <a:cubicBezTo>
                      <a:pt x="215" y="501"/>
                      <a:pt x="1" y="156"/>
                      <a:pt x="72" y="72"/>
                    </a:cubicBezTo>
                    <a:cubicBezTo>
                      <a:pt x="155" y="1"/>
                      <a:pt x="501" y="227"/>
                      <a:pt x="846" y="57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47"/>
              <p:cNvSpPr/>
              <p:nvPr/>
            </p:nvSpPr>
            <p:spPr>
              <a:xfrm>
                <a:off x="3343891" y="3793230"/>
                <a:ext cx="270226" cy="1236472"/>
              </a:xfrm>
              <a:custGeom>
                <a:avLst/>
                <a:gdLst/>
                <a:ahLst/>
                <a:cxnLst/>
                <a:rect l="l" t="t" r="r" b="b"/>
                <a:pathLst>
                  <a:path w="9097" h="26981" extrusionOk="0">
                    <a:moveTo>
                      <a:pt x="298" y="26980"/>
                    </a:moveTo>
                    <a:lnTo>
                      <a:pt x="1" y="26980"/>
                    </a:lnTo>
                    <a:cubicBezTo>
                      <a:pt x="1" y="26873"/>
                      <a:pt x="132" y="16931"/>
                      <a:pt x="965" y="11205"/>
                    </a:cubicBezTo>
                    <a:cubicBezTo>
                      <a:pt x="1798" y="5418"/>
                      <a:pt x="8847" y="48"/>
                      <a:pt x="8918" y="1"/>
                    </a:cubicBezTo>
                    <a:lnTo>
                      <a:pt x="9097" y="251"/>
                    </a:lnTo>
                    <a:cubicBezTo>
                      <a:pt x="9026" y="298"/>
                      <a:pt x="2084" y="5585"/>
                      <a:pt x="1263" y="11240"/>
                    </a:cubicBezTo>
                    <a:cubicBezTo>
                      <a:pt x="429" y="16943"/>
                      <a:pt x="298" y="26873"/>
                      <a:pt x="298" y="269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47"/>
              <p:cNvSpPr/>
              <p:nvPr/>
            </p:nvSpPr>
            <p:spPr>
              <a:xfrm>
                <a:off x="3272814" y="3557004"/>
                <a:ext cx="748417" cy="748388"/>
              </a:xfrm>
              <a:custGeom>
                <a:avLst/>
                <a:gdLst/>
                <a:ahLst/>
                <a:cxnLst/>
                <a:rect l="l" t="t" r="r" b="b"/>
                <a:pathLst>
                  <a:path w="25195" h="25194" extrusionOk="0">
                    <a:moveTo>
                      <a:pt x="25194" y="12597"/>
                    </a:moveTo>
                    <a:cubicBezTo>
                      <a:pt x="25194" y="19562"/>
                      <a:pt x="19551" y="25194"/>
                      <a:pt x="12597" y="25194"/>
                    </a:cubicBezTo>
                    <a:cubicBezTo>
                      <a:pt x="5632" y="25194"/>
                      <a:pt x="0" y="19562"/>
                      <a:pt x="0" y="12597"/>
                    </a:cubicBezTo>
                    <a:cubicBezTo>
                      <a:pt x="0" y="5644"/>
                      <a:pt x="5632" y="0"/>
                      <a:pt x="12597" y="0"/>
                    </a:cubicBezTo>
                    <a:cubicBezTo>
                      <a:pt x="19551" y="0"/>
                      <a:pt x="25194" y="5644"/>
                      <a:pt x="25194" y="12597"/>
                    </a:cubicBezTo>
                    <a:close/>
                  </a:path>
                </a:pathLst>
              </a:custGeom>
              <a:solidFill>
                <a:srgbClr val="FFB5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47"/>
              <p:cNvSpPr/>
              <p:nvPr/>
            </p:nvSpPr>
            <p:spPr>
              <a:xfrm>
                <a:off x="3272814" y="3557004"/>
                <a:ext cx="748417" cy="748388"/>
              </a:xfrm>
              <a:custGeom>
                <a:avLst/>
                <a:gdLst/>
                <a:ahLst/>
                <a:cxnLst/>
                <a:rect l="l" t="t" r="r" b="b"/>
                <a:pathLst>
                  <a:path w="25195" h="25194" extrusionOk="0">
                    <a:moveTo>
                      <a:pt x="25194" y="12597"/>
                    </a:moveTo>
                    <a:cubicBezTo>
                      <a:pt x="25194" y="19562"/>
                      <a:pt x="19551" y="25194"/>
                      <a:pt x="12597" y="25194"/>
                    </a:cubicBezTo>
                    <a:cubicBezTo>
                      <a:pt x="5632" y="25194"/>
                      <a:pt x="0" y="19562"/>
                      <a:pt x="0" y="12597"/>
                    </a:cubicBezTo>
                    <a:cubicBezTo>
                      <a:pt x="0" y="5644"/>
                      <a:pt x="5632" y="0"/>
                      <a:pt x="12597" y="0"/>
                    </a:cubicBezTo>
                    <a:cubicBezTo>
                      <a:pt x="19551" y="0"/>
                      <a:pt x="25194" y="5644"/>
                      <a:pt x="25194" y="1259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7C4"/>
                  </a:gs>
                  <a:gs pos="100000">
                    <a:srgbClr val="FAE247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47"/>
              <p:cNvSpPr/>
              <p:nvPr/>
            </p:nvSpPr>
            <p:spPr>
              <a:xfrm>
                <a:off x="3368672" y="4099179"/>
                <a:ext cx="106819" cy="112136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775" extrusionOk="0">
                    <a:moveTo>
                      <a:pt x="2334" y="1382"/>
                    </a:moveTo>
                    <a:cubicBezTo>
                      <a:pt x="3167" y="2263"/>
                      <a:pt x="3596" y="3215"/>
                      <a:pt x="3298" y="3489"/>
                    </a:cubicBezTo>
                    <a:cubicBezTo>
                      <a:pt x="2989" y="3775"/>
                      <a:pt x="2084" y="3275"/>
                      <a:pt x="1250" y="2382"/>
                    </a:cubicBezTo>
                    <a:cubicBezTo>
                      <a:pt x="429" y="1501"/>
                      <a:pt x="0" y="548"/>
                      <a:pt x="298" y="275"/>
                    </a:cubicBezTo>
                    <a:cubicBezTo>
                      <a:pt x="595" y="1"/>
                      <a:pt x="1512" y="489"/>
                      <a:pt x="2334" y="138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47"/>
              <p:cNvSpPr/>
              <p:nvPr/>
            </p:nvSpPr>
            <p:spPr>
              <a:xfrm>
                <a:off x="3778571" y="3641188"/>
                <a:ext cx="191716" cy="240165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8085" extrusionOk="0">
                    <a:moveTo>
                      <a:pt x="5501" y="2893"/>
                    </a:moveTo>
                    <a:cubicBezTo>
                      <a:pt x="6454" y="4775"/>
                      <a:pt x="6204" y="6810"/>
                      <a:pt x="4941" y="7442"/>
                    </a:cubicBezTo>
                    <a:cubicBezTo>
                      <a:pt x="3691" y="8084"/>
                      <a:pt x="1905" y="7061"/>
                      <a:pt x="953" y="5179"/>
                    </a:cubicBezTo>
                    <a:cubicBezTo>
                      <a:pt x="0" y="3298"/>
                      <a:pt x="262" y="1262"/>
                      <a:pt x="1512" y="631"/>
                    </a:cubicBezTo>
                    <a:cubicBezTo>
                      <a:pt x="2775" y="0"/>
                      <a:pt x="4560" y="1012"/>
                      <a:pt x="5501" y="2893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47"/>
              <p:cNvSpPr/>
              <p:nvPr/>
            </p:nvSpPr>
            <p:spPr>
              <a:xfrm>
                <a:off x="3910491" y="3867183"/>
                <a:ext cx="63331" cy="115671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3894" extrusionOk="0">
                    <a:moveTo>
                      <a:pt x="2060" y="1869"/>
                    </a:moveTo>
                    <a:cubicBezTo>
                      <a:pt x="2132" y="2929"/>
                      <a:pt x="1751" y="3810"/>
                      <a:pt x="1203" y="3858"/>
                    </a:cubicBezTo>
                    <a:cubicBezTo>
                      <a:pt x="655" y="3894"/>
                      <a:pt x="143" y="3072"/>
                      <a:pt x="72" y="2012"/>
                    </a:cubicBezTo>
                    <a:cubicBezTo>
                      <a:pt x="0" y="965"/>
                      <a:pt x="381" y="72"/>
                      <a:pt x="929" y="36"/>
                    </a:cubicBezTo>
                    <a:cubicBezTo>
                      <a:pt x="1489" y="0"/>
                      <a:pt x="1989" y="822"/>
                      <a:pt x="2060" y="1869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47"/>
              <p:cNvSpPr/>
              <p:nvPr/>
            </p:nvSpPr>
            <p:spPr>
              <a:xfrm>
                <a:off x="3310302" y="3890858"/>
                <a:ext cx="27626" cy="8210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764" extrusionOk="0">
                    <a:moveTo>
                      <a:pt x="905" y="1370"/>
                    </a:moveTo>
                    <a:cubicBezTo>
                      <a:pt x="929" y="2120"/>
                      <a:pt x="751" y="2751"/>
                      <a:pt x="501" y="2751"/>
                    </a:cubicBezTo>
                    <a:cubicBezTo>
                      <a:pt x="262" y="2763"/>
                      <a:pt x="48" y="2156"/>
                      <a:pt x="24" y="1394"/>
                    </a:cubicBezTo>
                    <a:cubicBezTo>
                      <a:pt x="1" y="632"/>
                      <a:pt x="179" y="13"/>
                      <a:pt x="417" y="1"/>
                    </a:cubicBezTo>
                    <a:cubicBezTo>
                      <a:pt x="667" y="1"/>
                      <a:pt x="882" y="608"/>
                      <a:pt x="905" y="1370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47"/>
              <p:cNvSpPr/>
              <p:nvPr/>
            </p:nvSpPr>
            <p:spPr>
              <a:xfrm>
                <a:off x="3487849" y="4236416"/>
                <a:ext cx="48122" cy="2973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001" extrusionOk="0">
                    <a:moveTo>
                      <a:pt x="905" y="334"/>
                    </a:moveTo>
                    <a:cubicBezTo>
                      <a:pt x="1322" y="560"/>
                      <a:pt x="1620" y="822"/>
                      <a:pt x="1560" y="905"/>
                    </a:cubicBezTo>
                    <a:cubicBezTo>
                      <a:pt x="1513" y="1000"/>
                      <a:pt x="1132" y="893"/>
                      <a:pt x="715" y="667"/>
                    </a:cubicBezTo>
                    <a:cubicBezTo>
                      <a:pt x="298" y="441"/>
                      <a:pt x="0" y="191"/>
                      <a:pt x="60" y="96"/>
                    </a:cubicBezTo>
                    <a:cubicBezTo>
                      <a:pt x="108" y="0"/>
                      <a:pt x="489" y="107"/>
                      <a:pt x="905" y="334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25" name="Google Shape;2125;p47"/>
          <p:cNvGrpSpPr/>
          <p:nvPr/>
        </p:nvGrpSpPr>
        <p:grpSpPr>
          <a:xfrm rot="-576847">
            <a:off x="8972767" y="2541361"/>
            <a:ext cx="1643709" cy="1695703"/>
            <a:chOff x="4488450" y="937800"/>
            <a:chExt cx="1806044" cy="1863172"/>
          </a:xfrm>
        </p:grpSpPr>
        <p:sp>
          <p:nvSpPr>
            <p:cNvPr id="2126" name="Google Shape;2126;p47"/>
            <p:cNvSpPr/>
            <p:nvPr/>
          </p:nvSpPr>
          <p:spPr>
            <a:xfrm>
              <a:off x="4656298" y="1205810"/>
              <a:ext cx="1523933" cy="1595162"/>
            </a:xfrm>
            <a:custGeom>
              <a:avLst/>
              <a:gdLst/>
              <a:ahLst/>
              <a:cxnLst/>
              <a:rect l="l" t="t" r="r" b="b"/>
              <a:pathLst>
                <a:path w="20646" h="21611" extrusionOk="0">
                  <a:moveTo>
                    <a:pt x="1560" y="20110"/>
                  </a:moveTo>
                  <a:lnTo>
                    <a:pt x="0" y="1"/>
                  </a:lnTo>
                  <a:lnTo>
                    <a:pt x="20646" y="1"/>
                  </a:lnTo>
                  <a:lnTo>
                    <a:pt x="18824" y="20110"/>
                  </a:lnTo>
                  <a:cubicBezTo>
                    <a:pt x="18824" y="20110"/>
                    <a:pt x="11764" y="21611"/>
                    <a:pt x="1560" y="20110"/>
                  </a:cubicBez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BEBEB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7"/>
            <p:cNvSpPr/>
            <p:nvPr/>
          </p:nvSpPr>
          <p:spPr>
            <a:xfrm>
              <a:off x="4656298" y="1027407"/>
              <a:ext cx="1523933" cy="319977"/>
            </a:xfrm>
            <a:custGeom>
              <a:avLst/>
              <a:gdLst/>
              <a:ahLst/>
              <a:cxnLst/>
              <a:rect l="l" t="t" r="r" b="b"/>
              <a:pathLst>
                <a:path w="20646" h="4335" extrusionOk="0">
                  <a:moveTo>
                    <a:pt x="0" y="2418"/>
                  </a:moveTo>
                  <a:cubicBezTo>
                    <a:pt x="0" y="2418"/>
                    <a:pt x="9740" y="1"/>
                    <a:pt x="20646" y="2418"/>
                  </a:cubicBezTo>
                  <a:cubicBezTo>
                    <a:pt x="20646" y="2418"/>
                    <a:pt x="12823" y="4335"/>
                    <a:pt x="0" y="2418"/>
                  </a:cubicBezTo>
                  <a:close/>
                </a:path>
              </a:pathLst>
            </a:custGeom>
            <a:solidFill>
              <a:srgbClr val="ECB3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7"/>
            <p:cNvSpPr/>
            <p:nvPr/>
          </p:nvSpPr>
          <p:spPr>
            <a:xfrm>
              <a:off x="4784583" y="1056415"/>
              <a:ext cx="1267361" cy="265504"/>
            </a:xfrm>
            <a:custGeom>
              <a:avLst/>
              <a:gdLst/>
              <a:ahLst/>
              <a:cxnLst/>
              <a:rect l="l" t="t" r="r" b="b"/>
              <a:pathLst>
                <a:path w="17170" h="3597" extrusionOk="0">
                  <a:moveTo>
                    <a:pt x="1" y="2013"/>
                  </a:moveTo>
                  <a:cubicBezTo>
                    <a:pt x="1" y="2013"/>
                    <a:pt x="8097" y="1"/>
                    <a:pt x="17169" y="2013"/>
                  </a:cubicBezTo>
                  <a:cubicBezTo>
                    <a:pt x="17169" y="2013"/>
                    <a:pt x="10657" y="3596"/>
                    <a:pt x="1" y="2013"/>
                  </a:cubicBezTo>
                  <a:close/>
                </a:path>
              </a:pathLst>
            </a:custGeom>
            <a:solidFill>
              <a:srgbClr val="FFEF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7"/>
            <p:cNvSpPr/>
            <p:nvPr/>
          </p:nvSpPr>
          <p:spPr>
            <a:xfrm>
              <a:off x="4690546" y="1608306"/>
              <a:ext cx="1452778" cy="1143429"/>
            </a:xfrm>
            <a:custGeom>
              <a:avLst/>
              <a:gdLst/>
              <a:ahLst/>
              <a:cxnLst/>
              <a:rect l="l" t="t" r="r" b="b"/>
              <a:pathLst>
                <a:path w="19682" h="15491" extrusionOk="0">
                  <a:moveTo>
                    <a:pt x="1" y="644"/>
                  </a:moveTo>
                  <a:lnTo>
                    <a:pt x="989" y="13348"/>
                  </a:lnTo>
                  <a:cubicBezTo>
                    <a:pt x="989" y="13348"/>
                    <a:pt x="10907" y="15491"/>
                    <a:pt x="18527" y="13050"/>
                  </a:cubicBezTo>
                  <a:lnTo>
                    <a:pt x="19682" y="1"/>
                  </a:lnTo>
                  <a:cubicBezTo>
                    <a:pt x="19682" y="1"/>
                    <a:pt x="15895" y="1263"/>
                    <a:pt x="9335" y="1656"/>
                  </a:cubicBezTo>
                  <a:cubicBezTo>
                    <a:pt x="2763" y="2049"/>
                    <a:pt x="1" y="644"/>
                    <a:pt x="1" y="64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7"/>
            <p:cNvSpPr/>
            <p:nvPr/>
          </p:nvSpPr>
          <p:spPr>
            <a:xfrm>
              <a:off x="4690546" y="1574057"/>
              <a:ext cx="1452778" cy="188148"/>
            </a:xfrm>
            <a:custGeom>
              <a:avLst/>
              <a:gdLst/>
              <a:ahLst/>
              <a:cxnLst/>
              <a:rect l="l" t="t" r="r" b="b"/>
              <a:pathLst>
                <a:path w="19682" h="2549" extrusionOk="0">
                  <a:moveTo>
                    <a:pt x="1" y="1108"/>
                  </a:moveTo>
                  <a:cubicBezTo>
                    <a:pt x="1" y="1108"/>
                    <a:pt x="2072" y="0"/>
                    <a:pt x="5108" y="131"/>
                  </a:cubicBezTo>
                  <a:cubicBezTo>
                    <a:pt x="8156" y="262"/>
                    <a:pt x="10931" y="1179"/>
                    <a:pt x="13705" y="1227"/>
                  </a:cubicBezTo>
                  <a:cubicBezTo>
                    <a:pt x="16479" y="1274"/>
                    <a:pt x="19682" y="477"/>
                    <a:pt x="19682" y="477"/>
                  </a:cubicBezTo>
                  <a:cubicBezTo>
                    <a:pt x="19682" y="477"/>
                    <a:pt x="15205" y="2239"/>
                    <a:pt x="9037" y="2394"/>
                  </a:cubicBezTo>
                  <a:cubicBezTo>
                    <a:pt x="2882" y="2548"/>
                    <a:pt x="1" y="1108"/>
                    <a:pt x="1" y="1108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CCB4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7"/>
            <p:cNvSpPr/>
            <p:nvPr/>
          </p:nvSpPr>
          <p:spPr>
            <a:xfrm>
              <a:off x="4519156" y="1313944"/>
              <a:ext cx="1775338" cy="215385"/>
            </a:xfrm>
            <a:custGeom>
              <a:avLst/>
              <a:gdLst/>
              <a:ahLst/>
              <a:cxnLst/>
              <a:rect l="l" t="t" r="r" b="b"/>
              <a:pathLst>
                <a:path w="24052" h="2918" extrusionOk="0">
                  <a:moveTo>
                    <a:pt x="1" y="0"/>
                  </a:moveTo>
                  <a:lnTo>
                    <a:pt x="1" y="584"/>
                  </a:lnTo>
                  <a:cubicBezTo>
                    <a:pt x="1" y="584"/>
                    <a:pt x="10455" y="2917"/>
                    <a:pt x="24028" y="584"/>
                  </a:cubicBezTo>
                  <a:lnTo>
                    <a:pt x="24051" y="0"/>
                  </a:lnTo>
                  <a:cubicBezTo>
                    <a:pt x="24051" y="0"/>
                    <a:pt x="16574" y="1619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7"/>
            <p:cNvSpPr/>
            <p:nvPr/>
          </p:nvSpPr>
          <p:spPr>
            <a:xfrm>
              <a:off x="4667739" y="1377201"/>
              <a:ext cx="1496696" cy="234724"/>
            </a:xfrm>
            <a:custGeom>
              <a:avLst/>
              <a:gdLst/>
              <a:ahLst/>
              <a:cxnLst/>
              <a:rect l="l" t="t" r="r" b="b"/>
              <a:pathLst>
                <a:path w="20277" h="3180" extrusionOk="0">
                  <a:moveTo>
                    <a:pt x="0" y="84"/>
                  </a:moveTo>
                  <a:lnTo>
                    <a:pt x="60" y="762"/>
                  </a:lnTo>
                  <a:cubicBezTo>
                    <a:pt x="60" y="762"/>
                    <a:pt x="11168" y="3179"/>
                    <a:pt x="20241" y="441"/>
                  </a:cubicBezTo>
                  <a:lnTo>
                    <a:pt x="20276" y="0"/>
                  </a:lnTo>
                  <a:cubicBezTo>
                    <a:pt x="20276" y="0"/>
                    <a:pt x="10942" y="1489"/>
                    <a:pt x="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7"/>
            <p:cNvSpPr/>
            <p:nvPr/>
          </p:nvSpPr>
          <p:spPr>
            <a:xfrm>
              <a:off x="4519156" y="1277039"/>
              <a:ext cx="1775338" cy="184605"/>
            </a:xfrm>
            <a:custGeom>
              <a:avLst/>
              <a:gdLst/>
              <a:ahLst/>
              <a:cxnLst/>
              <a:rect l="l" t="t" r="r" b="b"/>
              <a:pathLst>
                <a:path w="24052" h="2501" extrusionOk="0">
                  <a:moveTo>
                    <a:pt x="1894" y="0"/>
                  </a:moveTo>
                  <a:lnTo>
                    <a:pt x="1" y="500"/>
                  </a:lnTo>
                  <a:cubicBezTo>
                    <a:pt x="1" y="500"/>
                    <a:pt x="10776" y="2500"/>
                    <a:pt x="24051" y="500"/>
                  </a:cubicBezTo>
                  <a:lnTo>
                    <a:pt x="22385" y="310"/>
                  </a:lnTo>
                  <a:cubicBezTo>
                    <a:pt x="22385" y="310"/>
                    <a:pt x="14848" y="1858"/>
                    <a:pt x="1894" y="0"/>
                  </a:cubicBez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7"/>
            <p:cNvSpPr/>
            <p:nvPr/>
          </p:nvSpPr>
          <p:spPr>
            <a:xfrm>
              <a:off x="4607951" y="1126758"/>
              <a:ext cx="1632068" cy="304108"/>
            </a:xfrm>
            <a:custGeom>
              <a:avLst/>
              <a:gdLst/>
              <a:ahLst/>
              <a:cxnLst/>
              <a:rect l="l" t="t" r="r" b="b"/>
              <a:pathLst>
                <a:path w="22111" h="4120" extrusionOk="0">
                  <a:moveTo>
                    <a:pt x="262" y="2155"/>
                  </a:moveTo>
                  <a:lnTo>
                    <a:pt x="0" y="167"/>
                  </a:lnTo>
                  <a:lnTo>
                    <a:pt x="22110" y="0"/>
                  </a:lnTo>
                  <a:lnTo>
                    <a:pt x="21741" y="2405"/>
                  </a:lnTo>
                  <a:cubicBezTo>
                    <a:pt x="21741" y="2405"/>
                    <a:pt x="10133" y="4120"/>
                    <a:pt x="262" y="2155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CCB4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7"/>
            <p:cNvSpPr/>
            <p:nvPr/>
          </p:nvSpPr>
          <p:spPr>
            <a:xfrm>
              <a:off x="4607951" y="937800"/>
              <a:ext cx="1632068" cy="345442"/>
            </a:xfrm>
            <a:custGeom>
              <a:avLst/>
              <a:gdLst/>
              <a:ahLst/>
              <a:cxnLst/>
              <a:rect l="l" t="t" r="r" b="b"/>
              <a:pathLst>
                <a:path w="22111" h="4680" extrusionOk="0">
                  <a:moveTo>
                    <a:pt x="0" y="2727"/>
                  </a:moveTo>
                  <a:cubicBezTo>
                    <a:pt x="0" y="2727"/>
                    <a:pt x="8656" y="0"/>
                    <a:pt x="22110" y="2560"/>
                  </a:cubicBezTo>
                  <a:cubicBezTo>
                    <a:pt x="22110" y="2560"/>
                    <a:pt x="15717" y="4680"/>
                    <a:pt x="0" y="2727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CCB4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7"/>
            <p:cNvSpPr/>
            <p:nvPr/>
          </p:nvSpPr>
          <p:spPr>
            <a:xfrm>
              <a:off x="4489336" y="1256814"/>
              <a:ext cx="424496" cy="81784"/>
            </a:xfrm>
            <a:custGeom>
              <a:avLst/>
              <a:gdLst/>
              <a:ahLst/>
              <a:cxnLst/>
              <a:rect l="l" t="t" r="r" b="b"/>
              <a:pathLst>
                <a:path w="5751" h="1108" extrusionOk="0">
                  <a:moveTo>
                    <a:pt x="1822" y="0"/>
                  </a:moveTo>
                  <a:lnTo>
                    <a:pt x="0" y="274"/>
                  </a:lnTo>
                  <a:cubicBezTo>
                    <a:pt x="1369" y="750"/>
                    <a:pt x="2810" y="1024"/>
                    <a:pt x="4262" y="1108"/>
                  </a:cubicBezTo>
                  <a:lnTo>
                    <a:pt x="5751" y="512"/>
                  </a:lnTo>
                  <a:cubicBezTo>
                    <a:pt x="5751" y="512"/>
                    <a:pt x="4691" y="405"/>
                    <a:pt x="1822" y="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CCB4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7"/>
            <p:cNvSpPr/>
            <p:nvPr/>
          </p:nvSpPr>
          <p:spPr>
            <a:xfrm>
              <a:off x="4488450" y="1277039"/>
              <a:ext cx="424496" cy="78241"/>
            </a:xfrm>
            <a:custGeom>
              <a:avLst/>
              <a:gdLst/>
              <a:ahLst/>
              <a:cxnLst/>
              <a:rect l="l" t="t" r="r" b="b"/>
              <a:pathLst>
                <a:path w="5751" h="1060" extrusionOk="0">
                  <a:moveTo>
                    <a:pt x="5751" y="238"/>
                  </a:moveTo>
                  <a:lnTo>
                    <a:pt x="5751" y="691"/>
                  </a:lnTo>
                  <a:lnTo>
                    <a:pt x="4167" y="1060"/>
                  </a:lnTo>
                  <a:lnTo>
                    <a:pt x="0" y="691"/>
                  </a:lnTo>
                  <a:lnTo>
                    <a:pt x="0" y="0"/>
                  </a:lnTo>
                  <a:cubicBezTo>
                    <a:pt x="0" y="0"/>
                    <a:pt x="2036" y="286"/>
                    <a:pt x="4239" y="500"/>
                  </a:cubicBez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rgbClr val="CCB4FF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7"/>
            <p:cNvSpPr/>
            <p:nvPr/>
          </p:nvSpPr>
          <p:spPr>
            <a:xfrm>
              <a:off x="4607951" y="1057301"/>
              <a:ext cx="492182" cy="128360"/>
            </a:xfrm>
            <a:custGeom>
              <a:avLst/>
              <a:gdLst/>
              <a:ahLst/>
              <a:cxnLst/>
              <a:rect l="l" t="t" r="r" b="b"/>
              <a:pathLst>
                <a:path w="6668" h="1739" extrusionOk="0">
                  <a:moveTo>
                    <a:pt x="6668" y="1"/>
                  </a:moveTo>
                  <a:lnTo>
                    <a:pt x="6668" y="1739"/>
                  </a:lnTo>
                  <a:cubicBezTo>
                    <a:pt x="6668" y="1739"/>
                    <a:pt x="2441" y="1477"/>
                    <a:pt x="0" y="1108"/>
                  </a:cubicBezTo>
                  <a:cubicBezTo>
                    <a:pt x="2191" y="572"/>
                    <a:pt x="4418" y="203"/>
                    <a:pt x="6668" y="1"/>
                  </a:cubicBezTo>
                  <a:close/>
                </a:path>
              </a:pathLst>
            </a:custGeom>
            <a:solidFill>
              <a:srgbClr val="FFFFFF">
                <a:alpha val="230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7"/>
            <p:cNvSpPr/>
            <p:nvPr/>
          </p:nvSpPr>
          <p:spPr>
            <a:xfrm>
              <a:off x="5813666" y="1065199"/>
              <a:ext cx="216271" cy="124891"/>
            </a:xfrm>
            <a:custGeom>
              <a:avLst/>
              <a:gdLst/>
              <a:ahLst/>
              <a:cxnLst/>
              <a:rect l="l" t="t" r="r" b="b"/>
              <a:pathLst>
                <a:path w="2930" h="1692" extrusionOk="0">
                  <a:moveTo>
                    <a:pt x="1" y="1"/>
                  </a:moveTo>
                  <a:lnTo>
                    <a:pt x="1" y="1691"/>
                  </a:lnTo>
                  <a:lnTo>
                    <a:pt x="2787" y="1418"/>
                  </a:lnTo>
                  <a:lnTo>
                    <a:pt x="2930" y="358"/>
                  </a:lnTo>
                  <a:close/>
                </a:path>
              </a:pathLst>
            </a:custGeom>
            <a:solidFill>
              <a:srgbClr val="FFFFFF">
                <a:alpha val="230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7"/>
            <p:cNvSpPr/>
            <p:nvPr/>
          </p:nvSpPr>
          <p:spPr>
            <a:xfrm>
              <a:off x="5597471" y="1512572"/>
              <a:ext cx="363896" cy="1233924"/>
            </a:xfrm>
            <a:custGeom>
              <a:avLst/>
              <a:gdLst/>
              <a:ahLst/>
              <a:cxnLst/>
              <a:rect l="l" t="t" r="r" b="b"/>
              <a:pathLst>
                <a:path w="4930" h="16717" extrusionOk="0">
                  <a:moveTo>
                    <a:pt x="1" y="16585"/>
                  </a:moveTo>
                  <a:cubicBezTo>
                    <a:pt x="1" y="16585"/>
                    <a:pt x="2215" y="155"/>
                    <a:pt x="3323" y="83"/>
                  </a:cubicBezTo>
                  <a:cubicBezTo>
                    <a:pt x="4442" y="0"/>
                    <a:pt x="4930" y="3798"/>
                    <a:pt x="4906" y="7620"/>
                  </a:cubicBezTo>
                  <a:cubicBezTo>
                    <a:pt x="4894" y="10239"/>
                    <a:pt x="4692" y="16181"/>
                    <a:pt x="4692" y="16181"/>
                  </a:cubicBezTo>
                  <a:cubicBezTo>
                    <a:pt x="4692" y="16181"/>
                    <a:pt x="2275" y="16716"/>
                    <a:pt x="1" y="16585"/>
                  </a:cubicBezTo>
                  <a:close/>
                </a:path>
              </a:pathLst>
            </a:custGeom>
            <a:solidFill>
              <a:srgbClr val="FFFFFF">
                <a:alpha val="230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7"/>
            <p:cNvSpPr/>
            <p:nvPr/>
          </p:nvSpPr>
          <p:spPr>
            <a:xfrm>
              <a:off x="4667739" y="1383328"/>
              <a:ext cx="370022" cy="1334161"/>
            </a:xfrm>
            <a:custGeom>
              <a:avLst/>
              <a:gdLst/>
              <a:ahLst/>
              <a:cxnLst/>
              <a:rect l="l" t="t" r="r" b="b"/>
              <a:pathLst>
                <a:path w="5013" h="18075" extrusionOk="0">
                  <a:moveTo>
                    <a:pt x="1405" y="17705"/>
                  </a:moveTo>
                  <a:lnTo>
                    <a:pt x="0" y="1"/>
                  </a:lnTo>
                  <a:cubicBezTo>
                    <a:pt x="0" y="1"/>
                    <a:pt x="3667" y="358"/>
                    <a:pt x="5013" y="465"/>
                  </a:cubicBezTo>
                  <a:lnTo>
                    <a:pt x="4358" y="18074"/>
                  </a:lnTo>
                  <a:close/>
                </a:path>
              </a:pathLst>
            </a:custGeom>
            <a:solidFill>
              <a:srgbClr val="750000">
                <a:alpha val="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7"/>
            <p:cNvSpPr/>
            <p:nvPr/>
          </p:nvSpPr>
          <p:spPr>
            <a:xfrm>
              <a:off x="5476198" y="1520470"/>
              <a:ext cx="87099" cy="640693"/>
            </a:xfrm>
            <a:custGeom>
              <a:avLst/>
              <a:gdLst/>
              <a:ahLst/>
              <a:cxnLst/>
              <a:rect l="l" t="t" r="r" b="b"/>
              <a:pathLst>
                <a:path w="1180" h="8680" extrusionOk="0">
                  <a:moveTo>
                    <a:pt x="739" y="215"/>
                  </a:moveTo>
                  <a:cubicBezTo>
                    <a:pt x="548" y="691"/>
                    <a:pt x="1" y="8263"/>
                    <a:pt x="263" y="8477"/>
                  </a:cubicBezTo>
                  <a:cubicBezTo>
                    <a:pt x="525" y="8680"/>
                    <a:pt x="834" y="5346"/>
                    <a:pt x="1001" y="3774"/>
                  </a:cubicBezTo>
                  <a:cubicBezTo>
                    <a:pt x="1179" y="2203"/>
                    <a:pt x="822" y="0"/>
                    <a:pt x="739" y="215"/>
                  </a:cubicBezTo>
                  <a:close/>
                </a:path>
              </a:pathLst>
            </a:custGeom>
            <a:solidFill>
              <a:srgbClr val="FFFFFF">
                <a:alpha val="230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782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sp>
        <p:nvSpPr>
          <p:cNvPr id="71" name="任意多边形 10"/>
          <p:cNvSpPr/>
          <p:nvPr/>
        </p:nvSpPr>
        <p:spPr>
          <a:xfrm rot="10800000" flipH="1" flipV="1">
            <a:off x="1484395" y="304478"/>
            <a:ext cx="9082005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815801" y="161678"/>
            <a:ext cx="939681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Số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4EAF4B9-DDDC-4BF9-AEDA-A5E4AEFB2BD7}"/>
              </a:ext>
            </a:extLst>
          </p:cNvPr>
          <p:cNvSpPr/>
          <p:nvPr/>
        </p:nvSpPr>
        <p:spPr>
          <a:xfrm>
            <a:off x="2022925" y="181253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 dirty="0">
                <a:solidFill>
                  <a:srgbClr val="FFFFFF"/>
                </a:solidFill>
                <a:latin typeface="Calibri"/>
                <a:ea typeface="微软雅黑"/>
              </a:rPr>
              <a:t>5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3" name="Content Placeholder 4">
            <a:extLst>
              <a:ext uri="{FF2B5EF4-FFF2-40B4-BE49-F238E27FC236}">
                <a16:creationId xmlns:a16="http://schemas.microsoft.com/office/drawing/2014/main" id="{E1231BD2-7A5E-450A-A8A2-AABA9F2F4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9"/>
          <a:stretch/>
        </p:blipFill>
        <p:spPr>
          <a:xfrm>
            <a:off x="496372" y="2128837"/>
            <a:ext cx="11206723" cy="3328987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D89F3744-EA5A-4FBE-9890-52BF6D35861F}"/>
              </a:ext>
            </a:extLst>
          </p:cNvPr>
          <p:cNvSpPr/>
          <p:nvPr/>
        </p:nvSpPr>
        <p:spPr>
          <a:xfrm>
            <a:off x="963024" y="1320480"/>
            <a:ext cx="10265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ngang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hay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20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CF75BB9-1015-42FF-B13A-38D01F398B45}"/>
              </a:ext>
            </a:extLst>
          </p:cNvPr>
          <p:cNvGrpSpPr/>
          <p:nvPr/>
        </p:nvGrpSpPr>
        <p:grpSpPr>
          <a:xfrm>
            <a:off x="3025713" y="3389085"/>
            <a:ext cx="783950" cy="830997"/>
            <a:chOff x="3379153" y="2290933"/>
            <a:chExt cx="626426" cy="83099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99E8125-C4C5-439F-B8FD-9EB2119C37B4}"/>
                </a:ext>
              </a:extLst>
            </p:cNvPr>
            <p:cNvSpPr/>
            <p:nvPr/>
          </p:nvSpPr>
          <p:spPr>
            <a:xfrm>
              <a:off x="3379153" y="2453570"/>
              <a:ext cx="62642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B271787-9CF9-4044-89B7-2B3748BEFCAB}"/>
                </a:ext>
              </a:extLst>
            </p:cNvPr>
            <p:cNvSpPr/>
            <p:nvPr/>
          </p:nvSpPr>
          <p:spPr>
            <a:xfrm>
              <a:off x="3470070" y="2290933"/>
              <a:ext cx="4216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AF24ACA-D6F9-45FD-9A0A-6010BC77C684}"/>
              </a:ext>
            </a:extLst>
          </p:cNvPr>
          <p:cNvGrpSpPr/>
          <p:nvPr/>
        </p:nvGrpSpPr>
        <p:grpSpPr>
          <a:xfrm>
            <a:off x="4825485" y="3392345"/>
            <a:ext cx="783950" cy="830997"/>
            <a:chOff x="3379153" y="2290933"/>
            <a:chExt cx="626426" cy="83099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7ECD0B3-F7DD-46DC-B647-3DCC505D65A9}"/>
                </a:ext>
              </a:extLst>
            </p:cNvPr>
            <p:cNvSpPr/>
            <p:nvPr/>
          </p:nvSpPr>
          <p:spPr>
            <a:xfrm>
              <a:off x="3379153" y="2453570"/>
              <a:ext cx="62642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C83842C-BB4B-4847-A346-B2C9B29F2D6D}"/>
                </a:ext>
              </a:extLst>
            </p:cNvPr>
            <p:cNvSpPr/>
            <p:nvPr/>
          </p:nvSpPr>
          <p:spPr>
            <a:xfrm>
              <a:off x="3470070" y="2290933"/>
              <a:ext cx="4216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83A2156-59A2-4DED-9075-5B9A1A0C114B}"/>
              </a:ext>
            </a:extLst>
          </p:cNvPr>
          <p:cNvGrpSpPr/>
          <p:nvPr/>
        </p:nvGrpSpPr>
        <p:grpSpPr>
          <a:xfrm>
            <a:off x="4796456" y="4045914"/>
            <a:ext cx="783950" cy="830997"/>
            <a:chOff x="3379153" y="2290933"/>
            <a:chExt cx="626426" cy="830997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E4879CF-888E-4D55-B6A7-DDC4061EB5C2}"/>
                </a:ext>
              </a:extLst>
            </p:cNvPr>
            <p:cNvSpPr/>
            <p:nvPr/>
          </p:nvSpPr>
          <p:spPr>
            <a:xfrm>
              <a:off x="3379153" y="2453570"/>
              <a:ext cx="62642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72B6CBBC-C3C1-4700-840F-302DA311E6E3}"/>
                </a:ext>
              </a:extLst>
            </p:cNvPr>
            <p:cNvSpPr/>
            <p:nvPr/>
          </p:nvSpPr>
          <p:spPr>
            <a:xfrm>
              <a:off x="3470070" y="2290933"/>
              <a:ext cx="4216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9990811-522C-4F74-AE42-4238532C3BF4}"/>
              </a:ext>
            </a:extLst>
          </p:cNvPr>
          <p:cNvGrpSpPr/>
          <p:nvPr/>
        </p:nvGrpSpPr>
        <p:grpSpPr>
          <a:xfrm>
            <a:off x="6596228" y="4706523"/>
            <a:ext cx="783950" cy="830997"/>
            <a:chOff x="3379153" y="2290933"/>
            <a:chExt cx="626426" cy="830997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3FB3491-123D-4BFA-97DE-9DAF92DCFD1B}"/>
                </a:ext>
              </a:extLst>
            </p:cNvPr>
            <p:cNvSpPr/>
            <p:nvPr/>
          </p:nvSpPr>
          <p:spPr>
            <a:xfrm>
              <a:off x="3379153" y="2453570"/>
              <a:ext cx="62642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48FDEF9-141D-4F2A-A85A-716BCA503B5B}"/>
                </a:ext>
              </a:extLst>
            </p:cNvPr>
            <p:cNvSpPr/>
            <p:nvPr/>
          </p:nvSpPr>
          <p:spPr>
            <a:xfrm>
              <a:off x="3470070" y="2290933"/>
              <a:ext cx="4216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rPr>
                <a:t>3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4429908-CA4B-4DFE-B7B6-F07BF2DBB6BF}"/>
              </a:ext>
            </a:extLst>
          </p:cNvPr>
          <p:cNvGrpSpPr/>
          <p:nvPr/>
        </p:nvGrpSpPr>
        <p:grpSpPr>
          <a:xfrm>
            <a:off x="6596228" y="4074942"/>
            <a:ext cx="783950" cy="830997"/>
            <a:chOff x="3379153" y="2290933"/>
            <a:chExt cx="626426" cy="830997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C4026A5-B3DC-4EEF-86AF-84321C106309}"/>
                </a:ext>
              </a:extLst>
            </p:cNvPr>
            <p:cNvSpPr/>
            <p:nvPr/>
          </p:nvSpPr>
          <p:spPr>
            <a:xfrm>
              <a:off x="3379153" y="2453570"/>
              <a:ext cx="62642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A20C19A-F5FA-4D66-9C95-BB91F1B162F9}"/>
                </a:ext>
              </a:extLst>
            </p:cNvPr>
            <p:cNvSpPr/>
            <p:nvPr/>
          </p:nvSpPr>
          <p:spPr>
            <a:xfrm>
              <a:off x="3470070" y="2290933"/>
              <a:ext cx="4216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rPr>
                <a:t>2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26D9FB3-F205-4076-AC5C-802970A6E594}"/>
              </a:ext>
            </a:extLst>
          </p:cNvPr>
          <p:cNvGrpSpPr/>
          <p:nvPr/>
        </p:nvGrpSpPr>
        <p:grpSpPr>
          <a:xfrm>
            <a:off x="8367317" y="3400620"/>
            <a:ext cx="783950" cy="830997"/>
            <a:chOff x="3379153" y="2290933"/>
            <a:chExt cx="626426" cy="830997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E349E357-09B7-45E2-8A60-56A3A8842FB7}"/>
                </a:ext>
              </a:extLst>
            </p:cNvPr>
            <p:cNvSpPr/>
            <p:nvPr/>
          </p:nvSpPr>
          <p:spPr>
            <a:xfrm>
              <a:off x="3379153" y="2453570"/>
              <a:ext cx="62642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8519A0C-5CD0-4413-A5F6-F60F057EA7C1}"/>
                </a:ext>
              </a:extLst>
            </p:cNvPr>
            <p:cNvSpPr/>
            <p:nvPr/>
          </p:nvSpPr>
          <p:spPr>
            <a:xfrm>
              <a:off x="3470070" y="2290933"/>
              <a:ext cx="4216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rPr>
                <a:t>0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50AFB23-2AD2-41C1-A7E9-21D4B8CF26E8}"/>
              </a:ext>
            </a:extLst>
          </p:cNvPr>
          <p:cNvGrpSpPr/>
          <p:nvPr/>
        </p:nvGrpSpPr>
        <p:grpSpPr>
          <a:xfrm>
            <a:off x="8309576" y="4025634"/>
            <a:ext cx="870752" cy="830997"/>
            <a:chOff x="3333013" y="2290933"/>
            <a:chExt cx="695786" cy="830997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A837BEF0-389B-46EA-A0DD-E772A2773800}"/>
                </a:ext>
              </a:extLst>
            </p:cNvPr>
            <p:cNvSpPr/>
            <p:nvPr/>
          </p:nvSpPr>
          <p:spPr>
            <a:xfrm>
              <a:off x="3379153" y="2453570"/>
              <a:ext cx="62642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615D5D62-D682-4CC5-8FAD-A8F31D7CCD86}"/>
                </a:ext>
              </a:extLst>
            </p:cNvPr>
            <p:cNvSpPr/>
            <p:nvPr/>
          </p:nvSpPr>
          <p:spPr>
            <a:xfrm>
              <a:off x="3333013" y="2290933"/>
              <a:ext cx="695786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4800" kern="0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rPr>
                <a:t>16</a:t>
              </a:r>
              <a:endPara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105739C-1464-4543-9B03-F697CAF3410E}"/>
              </a:ext>
            </a:extLst>
          </p:cNvPr>
          <p:cNvGrpSpPr/>
          <p:nvPr/>
        </p:nvGrpSpPr>
        <p:grpSpPr>
          <a:xfrm>
            <a:off x="9249746" y="4710217"/>
            <a:ext cx="783950" cy="830997"/>
            <a:chOff x="3379153" y="2290933"/>
            <a:chExt cx="626426" cy="830997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D20FDC6-F486-49FF-9D9E-45AED855B33E}"/>
                </a:ext>
              </a:extLst>
            </p:cNvPr>
            <p:cNvSpPr/>
            <p:nvPr/>
          </p:nvSpPr>
          <p:spPr>
            <a:xfrm>
              <a:off x="3379153" y="2453570"/>
              <a:ext cx="626426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72A0D3F-BEF5-4B11-8FF1-57C937810A8E}"/>
                </a:ext>
              </a:extLst>
            </p:cNvPr>
            <p:cNvSpPr/>
            <p:nvPr/>
          </p:nvSpPr>
          <p:spPr>
            <a:xfrm>
              <a:off x="3470070" y="2290933"/>
              <a:ext cx="42167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  <a:sym typeface="Arial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61387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30D01-BEC4-42B1-A0D0-A86FCDC8B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DD9FA7-5594-434E-806A-7F4BAB929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65066"/>
            <a:ext cx="11215688" cy="6516174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8EB5BAE-A384-42BA-B0C1-E9EC0354B978}"/>
              </a:ext>
            </a:extLst>
          </p:cNvPr>
          <p:cNvSpPr/>
          <p:nvPr/>
        </p:nvSpPr>
        <p:spPr>
          <a:xfrm>
            <a:off x="571500" y="176760"/>
            <a:ext cx="797102" cy="797102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 defTabSz="914173">
              <a:defRPr/>
            </a:pPr>
            <a:r>
              <a:rPr lang="en-US" sz="4400" b="1" kern="0" dirty="0">
                <a:solidFill>
                  <a:srgbClr val="FFFFFF"/>
                </a:solidFill>
                <a:latin typeface="Calibri"/>
                <a:ea typeface="微软雅黑"/>
              </a:rPr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CF60F6-F565-4899-BC3C-E61B5B1A6769}"/>
              </a:ext>
            </a:extLst>
          </p:cNvPr>
          <p:cNvGrpSpPr/>
          <p:nvPr/>
        </p:nvGrpSpPr>
        <p:grpSpPr>
          <a:xfrm>
            <a:off x="1368602" y="575311"/>
            <a:ext cx="5467627" cy="2481577"/>
            <a:chOff x="3015848" y="3071167"/>
            <a:chExt cx="6160303" cy="2793201"/>
          </a:xfrm>
        </p:grpSpPr>
        <p:sp>
          <p:nvSpPr>
            <p:cNvPr id="8" name="矩形: 圆角 1">
              <a:extLst>
                <a:ext uri="{FF2B5EF4-FFF2-40B4-BE49-F238E27FC236}">
                  <a16:creationId xmlns:a16="http://schemas.microsoft.com/office/drawing/2014/main" id="{E9A54D1E-57DE-4A82-A0F6-3544A007FD6E}"/>
                </a:ext>
              </a:extLst>
            </p:cNvPr>
            <p:cNvSpPr/>
            <p:nvPr/>
          </p:nvSpPr>
          <p:spPr>
            <a:xfrm>
              <a:off x="3015848" y="3071167"/>
              <a:ext cx="6160303" cy="2793201"/>
            </a:xfrm>
            <a:prstGeom prst="roundRect">
              <a:avLst>
                <a:gd name="adj" fmla="val 6906"/>
              </a:avLst>
            </a:prstGeom>
            <a:solidFill>
              <a:srgbClr val="FFFFFF"/>
            </a:solidFill>
            <a:ln w="41275" cap="flat" cmpd="sng" algn="ctr">
              <a:solidFill>
                <a:srgbClr val="89FFD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537809-1716-41C8-8D77-3DD18876E4DC}"/>
                </a:ext>
              </a:extLst>
            </p:cNvPr>
            <p:cNvSpPr/>
            <p:nvPr/>
          </p:nvSpPr>
          <p:spPr>
            <a:xfrm>
              <a:off x="3164659" y="3071167"/>
              <a:ext cx="5862681" cy="25566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00">
                <a:lnSpc>
                  <a:spcPct val="120000"/>
                </a:lnSpc>
                <a:defRPr/>
              </a:pP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Có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>
                  <a:solidFill>
                    <a:srgbClr val="FF0000"/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7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con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đom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đóm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bay ra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ngoài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,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trong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bình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còn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lại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>
                  <a:solidFill>
                    <a:srgbClr val="FF0000"/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5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con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đom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đóm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.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Hỏi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lúc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đầu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trong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bình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có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bao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nhiêu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con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đom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0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đóm</a:t>
              </a:r>
              <a:r>
                <a:rPr lang="en-US" altLang="zh-CN" sz="30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?</a:t>
              </a:r>
              <a:endParaRPr lang="zh-CN" altLang="en-US" sz="3000" dirty="0">
                <a:solidFill>
                  <a:srgbClr val="000000">
                    <a:lumMod val="75000"/>
                    <a:lumOff val="25000"/>
                  </a:srgbClr>
                </a:solidFill>
                <a:latin typeface="Calibri"/>
                <a:ea typeface="微软雅黑" panose="020B0503020204020204" pitchFamily="34" charset="-122"/>
                <a:sym typeface="迷你简细行楷" panose="02010609000101010101" charset="-122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A385201-C949-4D6C-906C-0A0D75441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8143" y="4891741"/>
            <a:ext cx="921774" cy="9217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357168-5BA7-42B6-B123-76A5C9180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93" y="3235322"/>
            <a:ext cx="2437894" cy="3047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0C6E23-6B2C-4683-B19A-D7A0FA0F5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568" y="3235322"/>
            <a:ext cx="2437894" cy="3047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93CC6-5135-484B-B7A5-FF610DDE3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82" y="745012"/>
            <a:ext cx="2437894" cy="3047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3167A3-CD35-4B46-BB89-1AF6A60F0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03" y="3056888"/>
            <a:ext cx="2437894" cy="30473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E8FB8F-B6AD-484B-885F-BE65E3982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9103">
            <a:off x="5635112" y="4686127"/>
            <a:ext cx="921774" cy="9217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C6AFAC-ACF6-49E1-8F99-DDEC4E9EF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3573">
            <a:off x="6923177" y="2596001"/>
            <a:ext cx="921774" cy="9217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F77309-D004-4674-B113-D1BFC9302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67">
            <a:off x="7260052" y="1022922"/>
            <a:ext cx="921774" cy="9217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5017343-A188-4B68-A5B1-1F5CD6142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67">
            <a:off x="8305181" y="1744483"/>
            <a:ext cx="921774" cy="921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664EF4-D8A4-4D25-853F-818A0EB10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67">
            <a:off x="8483115" y="2544390"/>
            <a:ext cx="921774" cy="921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538333-DE70-45CE-8158-A3759C4AE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67">
            <a:off x="9953368" y="713880"/>
            <a:ext cx="921774" cy="9217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A46622-29DF-454D-A793-450DEB737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67">
            <a:off x="7533991" y="5041668"/>
            <a:ext cx="765877" cy="765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097709-9AD7-46C1-A646-C7A086D435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67">
            <a:off x="7741797" y="4362046"/>
            <a:ext cx="765877" cy="76587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0139CD-A710-4B12-88B3-F9EB648B6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67">
            <a:off x="8363244" y="4021931"/>
            <a:ext cx="765877" cy="7658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D9E6371-2585-49DA-BCA3-F33914DC5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67">
            <a:off x="8377580" y="4643117"/>
            <a:ext cx="765877" cy="76587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642A3E8-072F-4C31-A16B-A9B52DC08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267">
            <a:off x="8262161" y="5264303"/>
            <a:ext cx="765877" cy="76587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A3055D-2CA1-4648-BCBD-5BC5A4D413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05" y="3445508"/>
            <a:ext cx="2437894" cy="30473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5EC07DC-550D-400A-9FD1-8C95EFB34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58" y="3662267"/>
            <a:ext cx="2437894" cy="3047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18770D7-A804-4DFF-88AD-5137EADDB6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476" y="3810633"/>
            <a:ext cx="2437894" cy="30473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BA9F15-4D92-4887-A479-7351097379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330" y="2793290"/>
            <a:ext cx="2437894" cy="30473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D7D27F-D8DB-4910-A8AE-6D89937FF5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084" y="-173042"/>
            <a:ext cx="2437894" cy="30473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F16EED-04E6-4FB3-B6E7-E6BBBA6BB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02" y="292415"/>
            <a:ext cx="2437894" cy="30473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B9EECA-6C2F-4830-9051-97C95EAFB8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293" y="367063"/>
            <a:ext cx="2437894" cy="304736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B3430C-093A-498D-BC5A-92E0CC48C3D0}"/>
              </a:ext>
            </a:extLst>
          </p:cNvPr>
          <p:cNvCxnSpPr/>
          <p:nvPr/>
        </p:nvCxnSpPr>
        <p:spPr>
          <a:xfrm>
            <a:off x="1635302" y="1114425"/>
            <a:ext cx="48748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3131A3E-E462-4F5D-BB63-2B5E0BD59ECA}"/>
              </a:ext>
            </a:extLst>
          </p:cNvPr>
          <p:cNvCxnSpPr>
            <a:cxnSpLocks/>
          </p:cNvCxnSpPr>
          <p:nvPr/>
        </p:nvCxnSpPr>
        <p:spPr>
          <a:xfrm flipV="1">
            <a:off x="1578826" y="1653540"/>
            <a:ext cx="4164749" cy="54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7368A22-4927-49B9-893A-0CF915595244}"/>
              </a:ext>
            </a:extLst>
          </p:cNvPr>
          <p:cNvCxnSpPr>
            <a:cxnSpLocks/>
          </p:cNvCxnSpPr>
          <p:nvPr/>
        </p:nvCxnSpPr>
        <p:spPr>
          <a:xfrm>
            <a:off x="3310363" y="2293664"/>
            <a:ext cx="3277096" cy="94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04C148D-1391-4B81-BC2A-E2777DC0B958}"/>
              </a:ext>
            </a:extLst>
          </p:cNvPr>
          <p:cNvCxnSpPr>
            <a:cxnSpLocks/>
          </p:cNvCxnSpPr>
          <p:nvPr/>
        </p:nvCxnSpPr>
        <p:spPr>
          <a:xfrm flipV="1">
            <a:off x="1655405" y="2758469"/>
            <a:ext cx="3789032" cy="57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56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7801FC0E-9E99-4E70-921B-4A555D18F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76" y="-12316"/>
            <a:ext cx="12218676" cy="68397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8EB5BAE-A384-42BA-B0C1-E9EC0354B978}"/>
              </a:ext>
            </a:extLst>
          </p:cNvPr>
          <p:cNvSpPr/>
          <p:nvPr/>
        </p:nvSpPr>
        <p:spPr>
          <a:xfrm>
            <a:off x="726539" y="635175"/>
            <a:ext cx="797102" cy="797102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6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CF60F6-F565-4899-BC3C-E61B5B1A6769}"/>
              </a:ext>
            </a:extLst>
          </p:cNvPr>
          <p:cNvGrpSpPr/>
          <p:nvPr/>
        </p:nvGrpSpPr>
        <p:grpSpPr>
          <a:xfrm>
            <a:off x="1606587" y="275995"/>
            <a:ext cx="9851848" cy="2181452"/>
            <a:chOff x="3015848" y="3071167"/>
            <a:chExt cx="6160303" cy="2793201"/>
          </a:xfrm>
        </p:grpSpPr>
        <p:sp>
          <p:nvSpPr>
            <p:cNvPr id="8" name="矩形: 圆角 1">
              <a:extLst>
                <a:ext uri="{FF2B5EF4-FFF2-40B4-BE49-F238E27FC236}">
                  <a16:creationId xmlns:a16="http://schemas.microsoft.com/office/drawing/2014/main" id="{E9A54D1E-57DE-4A82-A0F6-3544A007FD6E}"/>
                </a:ext>
              </a:extLst>
            </p:cNvPr>
            <p:cNvSpPr/>
            <p:nvPr/>
          </p:nvSpPr>
          <p:spPr>
            <a:xfrm>
              <a:off x="3015848" y="3071167"/>
              <a:ext cx="6160303" cy="2793201"/>
            </a:xfrm>
            <a:prstGeom prst="roundRect">
              <a:avLst>
                <a:gd name="adj" fmla="val 6906"/>
              </a:avLst>
            </a:prstGeom>
            <a:solidFill>
              <a:srgbClr val="FFFFFF"/>
            </a:solidFill>
            <a:ln w="41275" cap="flat" cmpd="sng" algn="ctr">
              <a:solidFill>
                <a:srgbClr val="89FFD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537809-1716-41C8-8D77-3DD18876E4DC}"/>
                </a:ext>
              </a:extLst>
            </p:cNvPr>
            <p:cNvSpPr/>
            <p:nvPr/>
          </p:nvSpPr>
          <p:spPr>
            <a:xfrm>
              <a:off x="3164659" y="3071167"/>
              <a:ext cx="5862681" cy="2298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7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con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đom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đóm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bay ra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ngoài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trong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bình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còn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lại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5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con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đom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đóm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.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Hỏi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lúc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đầu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trong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bình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có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bao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nhiêu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con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đom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đóm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  <a:sym typeface="迷你简细行楷" panose="02010609000101010101" charset="-122"/>
                </a:rPr>
                <a:t>?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C1ED227-56D3-4969-89EA-9AC912C8B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0" y="3315562"/>
            <a:ext cx="2437894" cy="30473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0B7B79B-6F70-4355-9E81-1DCDE490A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726" y="420217"/>
            <a:ext cx="2437894" cy="3047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67B70F0-A9F9-4C5E-B462-A0E0AA3B8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16"/>
            <a:ext cx="2437894" cy="304736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98E7EDF-7656-415B-9E3D-4B2385E5B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952" y="46351"/>
            <a:ext cx="2437894" cy="304736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C8A03EA-C602-4683-809E-33262F2AEE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343" y="107402"/>
            <a:ext cx="2437894" cy="304736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6F72925-59C1-430C-AE8B-DC8458863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093" y="3607840"/>
            <a:ext cx="2437894" cy="30473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C7234D0-1369-4112-AE6B-4E49E7D314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518" y="3376614"/>
            <a:ext cx="2437894" cy="304736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34C3DC5-D276-4A38-913F-33831BAA6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579" y="3262173"/>
            <a:ext cx="2437894" cy="3047367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3EC5C52F-569C-4B9B-B3BC-8F3F01183E1E}"/>
              </a:ext>
            </a:extLst>
          </p:cNvPr>
          <p:cNvGrpSpPr/>
          <p:nvPr/>
        </p:nvGrpSpPr>
        <p:grpSpPr>
          <a:xfrm>
            <a:off x="1513425" y="3162841"/>
            <a:ext cx="10037308" cy="2481577"/>
            <a:chOff x="3015848" y="3071167"/>
            <a:chExt cx="6217476" cy="2793201"/>
          </a:xfrm>
        </p:grpSpPr>
        <p:sp>
          <p:nvSpPr>
            <p:cNvPr id="53" name="矩形: 圆角 1">
              <a:extLst>
                <a:ext uri="{FF2B5EF4-FFF2-40B4-BE49-F238E27FC236}">
                  <a16:creationId xmlns:a16="http://schemas.microsoft.com/office/drawing/2014/main" id="{39B2A6A1-994D-4D1F-8C8C-058C7EB7C201}"/>
                </a:ext>
              </a:extLst>
            </p:cNvPr>
            <p:cNvSpPr/>
            <p:nvPr/>
          </p:nvSpPr>
          <p:spPr>
            <a:xfrm>
              <a:off x="3015848" y="3071167"/>
              <a:ext cx="6160303" cy="2793201"/>
            </a:xfrm>
            <a:prstGeom prst="roundRect">
              <a:avLst>
                <a:gd name="adj" fmla="val 6906"/>
              </a:avLst>
            </a:prstGeom>
            <a:solidFill>
              <a:srgbClr val="FFFFFF"/>
            </a:solidFill>
            <a:ln w="41275" cap="flat" cmpd="sng" algn="ctr">
              <a:solidFill>
                <a:srgbClr val="89FFD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88EAED0-5CA4-4924-A110-671F3B8E30ED}"/>
                </a:ext>
              </a:extLst>
            </p:cNvPr>
            <p:cNvSpPr/>
            <p:nvPr/>
          </p:nvSpPr>
          <p:spPr>
            <a:xfrm>
              <a:off x="3370643" y="3261577"/>
              <a:ext cx="5862681" cy="22988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914400">
                <a:lnSpc>
                  <a:spcPct val="120000"/>
                </a:lnSpc>
                <a:defRPr/>
              </a:pP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Lúc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đầu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trong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bình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có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số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con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đom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đóm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là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:</a:t>
              </a:r>
            </a:p>
            <a:p>
              <a:pPr algn="just" defTabSz="914400">
                <a:lnSpc>
                  <a:spcPct val="120000"/>
                </a:lnSpc>
                <a:defRPr/>
              </a:pP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                7 + 5 = 12 (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đom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đóm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)</a:t>
              </a:r>
            </a:p>
            <a:p>
              <a:pPr algn="just" defTabSz="914400">
                <a:lnSpc>
                  <a:spcPct val="120000"/>
                </a:lnSpc>
                <a:defRPr/>
              </a:pP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                                           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Đáp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số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: 12 (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đom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</a:t>
              </a:r>
              <a:r>
                <a:rPr lang="en-US" altLang="zh-CN" sz="3600" b="1" dirty="0" err="1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đóm</a:t>
              </a:r>
              <a:r>
                <a:rPr lang="en-US" altLang="zh-CN" sz="3600" b="1" dirty="0">
                  <a:solidFill>
                    <a:srgbClr val="000000">
                      <a:lumMod val="75000"/>
                      <a:lumOff val="25000"/>
                    </a:srgbClr>
                  </a:solidFill>
                  <a:latin typeface="Calibri"/>
                  <a:ea typeface="微软雅黑" panose="020B0503020204020204" pitchFamily="34" charset="-122"/>
                  <a:sym typeface="迷你简细行楷" panose="02010609000101010101" charset="-122"/>
                </a:rPr>
                <a:t> 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574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0">
        <p14:warp dir="in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2516470" y="548138"/>
            <a:ext cx="7443321" cy="4759928"/>
            <a:chOff x="2516470" y="548138"/>
            <a:chExt cx="7443321" cy="4759928"/>
          </a:xfrm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22" y="3769651"/>
            <a:ext cx="1343455" cy="1343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28" y="544720"/>
            <a:ext cx="1112666" cy="1112666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93" y="-83242"/>
            <a:ext cx="2981702" cy="402015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9913428" y="618813"/>
            <a:ext cx="1633494" cy="1044603"/>
            <a:chOff x="8985779" y="3960837"/>
            <a:chExt cx="2199915" cy="1406823"/>
          </a:xfrm>
        </p:grpSpPr>
        <p:sp>
          <p:nvSpPr>
            <p:cNvPr id="40" name="云形 3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0954">
            <a:off x="10507206" y="920160"/>
            <a:ext cx="482031" cy="445033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598641" y="3543055"/>
            <a:ext cx="1891025" cy="1209291"/>
            <a:chOff x="392658" y="3679279"/>
            <a:chExt cx="1466266" cy="937662"/>
          </a:xfrm>
        </p:grpSpPr>
        <p:grpSp>
          <p:nvGrpSpPr>
            <p:cNvPr id="23" name="组合 22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42" name="云形 41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云形 42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38" y="2488701"/>
            <a:ext cx="2551261" cy="5582247"/>
          </a:xfrm>
          <a:prstGeom prst="rect">
            <a:avLst/>
          </a:prstGeom>
        </p:spPr>
      </p:pic>
      <p:sp>
        <p:nvSpPr>
          <p:cNvPr id="27" name="Google Shape;1973;p47">
            <a:extLst>
              <a:ext uri="{FF2B5EF4-FFF2-40B4-BE49-F238E27FC236}">
                <a16:creationId xmlns:a16="http://schemas.microsoft.com/office/drawing/2014/main" id="{79BA2E4B-AF7A-4124-B02E-3D47FC890043}"/>
              </a:ext>
            </a:extLst>
          </p:cNvPr>
          <p:cNvSpPr txBox="1">
            <a:spLocks/>
          </p:cNvSpPr>
          <p:nvPr/>
        </p:nvSpPr>
        <p:spPr>
          <a:xfrm>
            <a:off x="3325894" y="2482671"/>
            <a:ext cx="57120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helsea Market"/>
              <a:buNone/>
              <a:defRPr sz="6933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Bebas Neue"/>
              <a:buNone/>
              <a:defRPr sz="6933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3A7A"/>
              </a:buClr>
              <a:buSzPts val="5200"/>
              <a:buFont typeface="Chelsea Market"/>
              <a:buNone/>
              <a:tabLst/>
              <a:defRPr/>
            </a:pPr>
            <a:r>
              <a:rPr kumimoji="0" lang="en-US" sz="69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helsea Market"/>
                <a:sym typeface="Chelsea Market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4013797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00">
        <p15:prstTrans prst="curtains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742902"/>
            <a:ext cx="7067550" cy="511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-1"/>
            <a:ext cx="9144000" cy="1295401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CHUỒNG CHO THỎ</a:t>
            </a:r>
          </a:p>
        </p:txBody>
      </p:sp>
      <p:grpSp>
        <p:nvGrpSpPr>
          <p:cNvPr id="12" name="Group 11"/>
          <p:cNvGrpSpPr/>
          <p:nvPr/>
        </p:nvGrpSpPr>
        <p:grpSpPr>
          <a:xfrm flipH="1">
            <a:off x="1287062" y="3962401"/>
            <a:ext cx="2455077" cy="2513817"/>
            <a:chOff x="2362200" y="1981200"/>
            <a:chExt cx="2286000" cy="326047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61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ounded Rectangle 1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 + 46</a:t>
              </a:r>
            </a:p>
          </p:txBody>
        </p:sp>
      </p:grpSp>
      <p:pic>
        <p:nvPicPr>
          <p:cNvPr id="11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3393" y="5285444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5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4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3BAC1C-EC10-41CF-A123-6826BA05CC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2"/>
          <a:stretch/>
        </p:blipFill>
        <p:spPr>
          <a:xfrm>
            <a:off x="21430" y="23552"/>
            <a:ext cx="12170569" cy="68344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05420" y="1797684"/>
            <a:ext cx="1608859" cy="2119220"/>
            <a:chOff x="2362200" y="1981200"/>
            <a:chExt cx="2286000" cy="326047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6189">
                          <a14:foregroundMark x1="32558" y1="41961" x2="35142" y2="48039"/>
                          <a14:foregroundMark x1="49096" y1="43137" x2="54522" y2="547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2705100" y="3962400"/>
              <a:ext cx="1600200" cy="685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15 +4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82996" y="1855328"/>
            <a:ext cx="1608859" cy="2119220"/>
            <a:chOff x="2362200" y="1981200"/>
            <a:chExt cx="2286000" cy="3260474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6189">
                          <a14:foregroundMark x1="49871" y1="45098" x2="50388" y2="55686"/>
                          <a14:foregroundMark x1="32558" y1="42549" x2="33075" y2="50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Rounded Rectangle 29"/>
            <p:cNvSpPr/>
            <p:nvPr/>
          </p:nvSpPr>
          <p:spPr>
            <a:xfrm>
              <a:off x="2586985" y="4028985"/>
              <a:ext cx="1824983" cy="685799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16 + 39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905469" y="1855328"/>
            <a:ext cx="1608859" cy="2119220"/>
            <a:chOff x="2362200" y="1981200"/>
            <a:chExt cx="2286000" cy="3260474"/>
          </a:xfrm>
        </p:grpSpPr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96189">
                          <a14:foregroundMark x1="31266" y1="39608" x2="35917" y2="52157"/>
                          <a14:foregroundMark x1="57364" y1="39020" x2="47287" y2="5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981200"/>
              <a:ext cx="2286000" cy="32604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Rounded Rectangle 32"/>
            <p:cNvSpPr/>
            <p:nvPr/>
          </p:nvSpPr>
          <p:spPr>
            <a:xfrm>
              <a:off x="2705100" y="3962399"/>
              <a:ext cx="1855742" cy="68579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12 + 39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807" y="4452755"/>
            <a:ext cx="2027844" cy="211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Connector 5"/>
          <p:cNvSpPr/>
          <p:nvPr/>
        </p:nvSpPr>
        <p:spPr>
          <a:xfrm>
            <a:off x="1337662" y="4648101"/>
            <a:ext cx="1402134" cy="81267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51</a:t>
            </a:r>
          </a:p>
        </p:txBody>
      </p:sp>
      <p:pic>
        <p:nvPicPr>
          <p:cNvPr id="6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54" y="4478321"/>
            <a:ext cx="2027844" cy="211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1529" y1="25063" x2="36706" y2="52152"/>
                        <a14:foregroundMark x1="45176" y1="47089" x2="67294" y2="77468"/>
                        <a14:foregroundMark x1="27294" y1="83544" x2="60941" y2="61266"/>
                        <a14:foregroundMark x1="64235" y1="67342" x2="71529" y2="92658"/>
                        <a14:foregroundMark x1="72706" y1="61266" x2="75765" y2="91646"/>
                        <a14:foregroundMark x1="76706" y1="91646" x2="76706" y2="91646"/>
                        <a14:foregroundMark x1="30353" y1="64304" x2="26118" y2="87595"/>
                        <a14:foregroundMark x1="32471" y1="78481" x2="32471" y2="93671"/>
                        <a14:foregroundMark x1="32471" y1="93671" x2="32471" y2="93671"/>
                        <a14:foregroundMark x1="74588" y1="59241" x2="82118" y2="89620"/>
                        <a14:foregroundMark x1="82118" y1="89620" x2="82118" y2="89620"/>
                        <a14:foregroundMark x1="69412" y1="10886" x2="92706" y2="52152"/>
                        <a14:foregroundMark x1="92706" y1="52152" x2="92706" y2="52152"/>
                        <a14:foregroundMark x1="25176" y1="12911" x2="67294" y2="35949"/>
                        <a14:foregroundMark x1="48235" y1="16962" x2="44235" y2="26835"/>
                        <a14:foregroundMark x1="65176" y1="8861" x2="67294" y2="12911"/>
                        <a14:foregroundMark x1="38824" y1="2785" x2="44235" y2="27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984" y="4489518"/>
            <a:ext cx="2027844" cy="211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Flowchart: Connector 65"/>
          <p:cNvSpPr/>
          <p:nvPr/>
        </p:nvSpPr>
        <p:spPr>
          <a:xfrm>
            <a:off x="5308609" y="4615664"/>
            <a:ext cx="1402134" cy="81267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19</a:t>
            </a:r>
          </a:p>
        </p:txBody>
      </p:sp>
      <p:sp>
        <p:nvSpPr>
          <p:cNvPr id="68" name="Flowchart: Connector 67"/>
          <p:cNvSpPr/>
          <p:nvPr/>
        </p:nvSpPr>
        <p:spPr>
          <a:xfrm>
            <a:off x="9113839" y="4648101"/>
            <a:ext cx="1402134" cy="812672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</a:t>
            </a:r>
          </a:p>
        </p:txBody>
      </p: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2496573" y="3518802"/>
            <a:ext cx="3260906" cy="112799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>
            <a:off x="6324114" y="3562361"/>
            <a:ext cx="3183494" cy="1085740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</p:cNvCxnSpPr>
          <p:nvPr/>
        </p:nvCxnSpPr>
        <p:spPr>
          <a:xfrm flipV="1">
            <a:off x="2739796" y="3362686"/>
            <a:ext cx="6287779" cy="1581954"/>
          </a:xfrm>
          <a:prstGeom prst="line">
            <a:avLst/>
          </a:prstGeom>
          <a:ln w="825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50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655" y="1517650"/>
            <a:ext cx="5087620" cy="4312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F3C4A-9042-427E-BBC4-E1499645B7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953" y="2989211"/>
            <a:ext cx="7303641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1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795671" y="815554"/>
            <a:ext cx="3343865" cy="101566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8 + 5 = 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A. 12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B. 13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C. 14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133631" y="815554"/>
            <a:ext cx="4667945" cy="11079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80 + 18 = 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A. 98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B. 99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C. </a:t>
              </a:r>
              <a:r>
                <a:rPr lang="en-US" sz="54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#9Slide02 Tieu de dai"/>
                </a:rPr>
                <a:t>89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524766" y="815554"/>
            <a:ext cx="3885680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9 + .......= 18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A. 7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B. 6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C. 9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938068" y="815554"/>
            <a:ext cx="505907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............- 20 = 50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A. 60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B. 80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C. 70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28"/>
          <p:cNvGrpSpPr/>
          <p:nvPr/>
        </p:nvGrpSpPr>
        <p:grpSpPr>
          <a:xfrm>
            <a:off x="1904867" y="1218234"/>
            <a:ext cx="8382056" cy="4010564"/>
            <a:chOff x="1428650" y="913675"/>
            <a:chExt cx="6286542" cy="3007923"/>
          </a:xfrm>
        </p:grpSpPr>
        <p:sp>
          <p:nvSpPr>
            <p:cNvPr id="516" name="Google Shape;516;p28"/>
            <p:cNvSpPr/>
            <p:nvPr/>
          </p:nvSpPr>
          <p:spPr>
            <a:xfrm>
              <a:off x="1428650" y="913675"/>
              <a:ext cx="6286542" cy="3007923"/>
            </a:xfrm>
            <a:custGeom>
              <a:avLst/>
              <a:gdLst/>
              <a:ahLst/>
              <a:cxnLst/>
              <a:rect l="l" t="t" r="r" b="b"/>
              <a:pathLst>
                <a:path w="129386" h="50513" extrusionOk="0">
                  <a:moveTo>
                    <a:pt x="36979" y="1"/>
                  </a:moveTo>
                  <a:cubicBezTo>
                    <a:pt x="21928" y="1"/>
                    <a:pt x="10389" y="251"/>
                    <a:pt x="8346" y="797"/>
                  </a:cubicBezTo>
                  <a:cubicBezTo>
                    <a:pt x="0" y="2999"/>
                    <a:pt x="4894" y="44504"/>
                    <a:pt x="9489" y="47695"/>
                  </a:cubicBezTo>
                  <a:cubicBezTo>
                    <a:pt x="12075" y="49502"/>
                    <a:pt x="45623" y="50513"/>
                    <a:pt x="75658" y="50513"/>
                  </a:cubicBezTo>
                  <a:cubicBezTo>
                    <a:pt x="98878" y="50513"/>
                    <a:pt x="119998" y="49908"/>
                    <a:pt x="123087" y="48600"/>
                  </a:cubicBezTo>
                  <a:cubicBezTo>
                    <a:pt x="128945" y="46136"/>
                    <a:pt x="129385" y="5869"/>
                    <a:pt x="123480" y="3095"/>
                  </a:cubicBezTo>
                  <a:cubicBezTo>
                    <a:pt x="119430" y="1192"/>
                    <a:pt x="69837" y="1"/>
                    <a:pt x="369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3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7" name="Google Shape;517;p28"/>
            <p:cNvSpPr/>
            <p:nvPr/>
          </p:nvSpPr>
          <p:spPr>
            <a:xfrm>
              <a:off x="1552850" y="1032325"/>
              <a:ext cx="6038121" cy="2769754"/>
            </a:xfrm>
            <a:custGeom>
              <a:avLst/>
              <a:gdLst/>
              <a:ahLst/>
              <a:cxnLst/>
              <a:rect l="l" t="t" r="r" b="b"/>
              <a:pathLst>
                <a:path w="129386" h="50513" extrusionOk="0">
                  <a:moveTo>
                    <a:pt x="36979" y="1"/>
                  </a:moveTo>
                  <a:cubicBezTo>
                    <a:pt x="21928" y="1"/>
                    <a:pt x="10389" y="251"/>
                    <a:pt x="8346" y="797"/>
                  </a:cubicBezTo>
                  <a:cubicBezTo>
                    <a:pt x="0" y="2999"/>
                    <a:pt x="4894" y="44504"/>
                    <a:pt x="9489" y="47695"/>
                  </a:cubicBezTo>
                  <a:cubicBezTo>
                    <a:pt x="12075" y="49502"/>
                    <a:pt x="45623" y="50513"/>
                    <a:pt x="75658" y="50513"/>
                  </a:cubicBezTo>
                  <a:cubicBezTo>
                    <a:pt x="98878" y="50513"/>
                    <a:pt x="119998" y="49908"/>
                    <a:pt x="123087" y="48600"/>
                  </a:cubicBezTo>
                  <a:cubicBezTo>
                    <a:pt x="128945" y="46136"/>
                    <a:pt x="129385" y="5869"/>
                    <a:pt x="123480" y="3095"/>
                  </a:cubicBezTo>
                  <a:cubicBezTo>
                    <a:pt x="119430" y="1192"/>
                    <a:pt x="69837" y="1"/>
                    <a:pt x="36979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19" name="Google Shape;519;p28"/>
          <p:cNvGrpSpPr/>
          <p:nvPr/>
        </p:nvGrpSpPr>
        <p:grpSpPr>
          <a:xfrm>
            <a:off x="8692597" y="1218242"/>
            <a:ext cx="3730440" cy="5552655"/>
            <a:chOff x="1476650" y="946975"/>
            <a:chExt cx="1883300" cy="2803050"/>
          </a:xfrm>
        </p:grpSpPr>
        <p:sp>
          <p:nvSpPr>
            <p:cNvPr id="520" name="Google Shape;520;p28"/>
            <p:cNvSpPr/>
            <p:nvPr/>
          </p:nvSpPr>
          <p:spPr>
            <a:xfrm>
              <a:off x="1856775" y="1263375"/>
              <a:ext cx="78900" cy="142900"/>
            </a:xfrm>
            <a:custGeom>
              <a:avLst/>
              <a:gdLst/>
              <a:ahLst/>
              <a:cxnLst/>
              <a:rect l="l" t="t" r="r" b="b"/>
              <a:pathLst>
                <a:path w="3156" h="5716" extrusionOk="0">
                  <a:moveTo>
                    <a:pt x="3155" y="1"/>
                  </a:moveTo>
                  <a:cubicBezTo>
                    <a:pt x="3155" y="1"/>
                    <a:pt x="179" y="3049"/>
                    <a:pt x="0" y="5716"/>
                  </a:cubicBezTo>
                  <a:cubicBezTo>
                    <a:pt x="0" y="5716"/>
                    <a:pt x="2643" y="3954"/>
                    <a:pt x="3155" y="1"/>
                  </a:cubicBezTo>
                  <a:close/>
                </a:path>
              </a:pathLst>
            </a:custGeom>
            <a:solidFill>
              <a:srgbClr val="FF4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1" name="Google Shape;521;p28"/>
            <p:cNvSpPr/>
            <p:nvPr/>
          </p:nvSpPr>
          <p:spPr>
            <a:xfrm>
              <a:off x="1645425" y="2612350"/>
              <a:ext cx="1274300" cy="475975"/>
            </a:xfrm>
            <a:custGeom>
              <a:avLst/>
              <a:gdLst/>
              <a:ahLst/>
              <a:cxnLst/>
              <a:rect l="l" t="t" r="r" b="b"/>
              <a:pathLst>
                <a:path w="50972" h="19039" extrusionOk="0">
                  <a:moveTo>
                    <a:pt x="50971" y="1680"/>
                  </a:moveTo>
                  <a:cubicBezTo>
                    <a:pt x="50971" y="1680"/>
                    <a:pt x="49840" y="4680"/>
                    <a:pt x="48126" y="5692"/>
                  </a:cubicBezTo>
                  <a:cubicBezTo>
                    <a:pt x="48126" y="5692"/>
                    <a:pt x="47781" y="4751"/>
                    <a:pt x="44721" y="4370"/>
                  </a:cubicBezTo>
                  <a:cubicBezTo>
                    <a:pt x="41649" y="3977"/>
                    <a:pt x="37625" y="9514"/>
                    <a:pt x="32362" y="13490"/>
                  </a:cubicBezTo>
                  <a:cubicBezTo>
                    <a:pt x="27099" y="17479"/>
                    <a:pt x="17539" y="15681"/>
                    <a:pt x="17539" y="15681"/>
                  </a:cubicBezTo>
                  <a:lnTo>
                    <a:pt x="15824" y="19039"/>
                  </a:lnTo>
                  <a:lnTo>
                    <a:pt x="1" y="14491"/>
                  </a:lnTo>
                  <a:cubicBezTo>
                    <a:pt x="1" y="14491"/>
                    <a:pt x="8371" y="12717"/>
                    <a:pt x="12681" y="8811"/>
                  </a:cubicBezTo>
                  <a:cubicBezTo>
                    <a:pt x="16991" y="4918"/>
                    <a:pt x="45864" y="1"/>
                    <a:pt x="50971" y="1680"/>
                  </a:cubicBezTo>
                  <a:close/>
                </a:path>
              </a:pathLst>
            </a:custGeom>
            <a:solidFill>
              <a:srgbClr val="DC00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2" name="Google Shape;522;p28"/>
            <p:cNvSpPr/>
            <p:nvPr/>
          </p:nvSpPr>
          <p:spPr>
            <a:xfrm>
              <a:off x="3075375" y="2442100"/>
              <a:ext cx="119675" cy="136050"/>
            </a:xfrm>
            <a:custGeom>
              <a:avLst/>
              <a:gdLst/>
              <a:ahLst/>
              <a:cxnLst/>
              <a:rect l="l" t="t" r="r" b="b"/>
              <a:pathLst>
                <a:path w="4787" h="5442" extrusionOk="0">
                  <a:moveTo>
                    <a:pt x="667" y="1179"/>
                  </a:moveTo>
                  <a:cubicBezTo>
                    <a:pt x="667" y="1179"/>
                    <a:pt x="1727" y="1441"/>
                    <a:pt x="2441" y="1965"/>
                  </a:cubicBezTo>
                  <a:cubicBezTo>
                    <a:pt x="3144" y="2489"/>
                    <a:pt x="3060" y="4453"/>
                    <a:pt x="4787" y="5442"/>
                  </a:cubicBezTo>
                  <a:lnTo>
                    <a:pt x="4787" y="3632"/>
                  </a:lnTo>
                  <a:cubicBezTo>
                    <a:pt x="4537" y="2608"/>
                    <a:pt x="3965" y="1691"/>
                    <a:pt x="3144" y="1036"/>
                  </a:cubicBezTo>
                  <a:cubicBezTo>
                    <a:pt x="1786" y="0"/>
                    <a:pt x="0" y="215"/>
                    <a:pt x="667" y="1179"/>
                  </a:cubicBezTo>
                  <a:close/>
                </a:path>
              </a:pathLst>
            </a:custGeom>
            <a:solidFill>
              <a:srgbClr val="FF83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3" name="Google Shape;523;p28"/>
            <p:cNvSpPr/>
            <p:nvPr/>
          </p:nvSpPr>
          <p:spPr>
            <a:xfrm>
              <a:off x="2276475" y="1447025"/>
              <a:ext cx="906975" cy="1122500"/>
            </a:xfrm>
            <a:custGeom>
              <a:avLst/>
              <a:gdLst/>
              <a:ahLst/>
              <a:cxnLst/>
              <a:rect l="l" t="t" r="r" b="b"/>
              <a:pathLst>
                <a:path w="36279" h="44900" extrusionOk="0">
                  <a:moveTo>
                    <a:pt x="31266" y="44661"/>
                  </a:moveTo>
                  <a:cubicBezTo>
                    <a:pt x="30778" y="41482"/>
                    <a:pt x="32528" y="37744"/>
                    <a:pt x="32528" y="37744"/>
                  </a:cubicBezTo>
                  <a:lnTo>
                    <a:pt x="33457" y="40041"/>
                  </a:lnTo>
                  <a:cubicBezTo>
                    <a:pt x="33468" y="40030"/>
                    <a:pt x="33480" y="40006"/>
                    <a:pt x="33480" y="39994"/>
                  </a:cubicBezTo>
                  <a:cubicBezTo>
                    <a:pt x="33707" y="39541"/>
                    <a:pt x="33897" y="39077"/>
                    <a:pt x="34064" y="38613"/>
                  </a:cubicBezTo>
                  <a:cubicBezTo>
                    <a:pt x="34076" y="38565"/>
                    <a:pt x="34100" y="38517"/>
                    <a:pt x="34111" y="38458"/>
                  </a:cubicBezTo>
                  <a:cubicBezTo>
                    <a:pt x="34611" y="36934"/>
                    <a:pt x="34838" y="35327"/>
                    <a:pt x="34790" y="33731"/>
                  </a:cubicBezTo>
                  <a:cubicBezTo>
                    <a:pt x="35123" y="32933"/>
                    <a:pt x="36278" y="29743"/>
                    <a:pt x="34933" y="26909"/>
                  </a:cubicBezTo>
                  <a:cubicBezTo>
                    <a:pt x="33373" y="23635"/>
                    <a:pt x="25920" y="20277"/>
                    <a:pt x="24063" y="17039"/>
                  </a:cubicBezTo>
                  <a:cubicBezTo>
                    <a:pt x="22217" y="13800"/>
                    <a:pt x="24705" y="7276"/>
                    <a:pt x="24705" y="7276"/>
                  </a:cubicBezTo>
                  <a:cubicBezTo>
                    <a:pt x="24705" y="7276"/>
                    <a:pt x="7965" y="1"/>
                    <a:pt x="5572" y="2311"/>
                  </a:cubicBezTo>
                  <a:cubicBezTo>
                    <a:pt x="3179" y="4632"/>
                    <a:pt x="0" y="4418"/>
                    <a:pt x="3108" y="7990"/>
                  </a:cubicBezTo>
                  <a:cubicBezTo>
                    <a:pt x="3417" y="8335"/>
                    <a:pt x="3691" y="8704"/>
                    <a:pt x="3941" y="9097"/>
                  </a:cubicBezTo>
                  <a:cubicBezTo>
                    <a:pt x="6191" y="12621"/>
                    <a:pt x="6167" y="17491"/>
                    <a:pt x="7751" y="23158"/>
                  </a:cubicBezTo>
                  <a:cubicBezTo>
                    <a:pt x="9501" y="29445"/>
                    <a:pt x="14740" y="33243"/>
                    <a:pt x="18502" y="35398"/>
                  </a:cubicBezTo>
                  <a:cubicBezTo>
                    <a:pt x="22253" y="37565"/>
                    <a:pt x="26146" y="37315"/>
                    <a:pt x="27587" y="41065"/>
                  </a:cubicBezTo>
                  <a:cubicBezTo>
                    <a:pt x="28468" y="43340"/>
                    <a:pt x="31730" y="44899"/>
                    <a:pt x="31266" y="44661"/>
                  </a:cubicBezTo>
                  <a:close/>
                  <a:moveTo>
                    <a:pt x="34790" y="33541"/>
                  </a:moveTo>
                  <a:cubicBezTo>
                    <a:pt x="34600" y="28373"/>
                    <a:pt x="31944" y="24063"/>
                    <a:pt x="31825" y="23873"/>
                  </a:cubicBezTo>
                  <a:cubicBezTo>
                    <a:pt x="35469" y="27659"/>
                    <a:pt x="35016" y="32207"/>
                    <a:pt x="34790" y="33541"/>
                  </a:cubicBezTo>
                  <a:close/>
                  <a:moveTo>
                    <a:pt x="28718" y="42232"/>
                  </a:moveTo>
                  <a:cubicBezTo>
                    <a:pt x="28515" y="40625"/>
                    <a:pt x="30135" y="39660"/>
                    <a:pt x="30135" y="39660"/>
                  </a:cubicBezTo>
                  <a:cubicBezTo>
                    <a:pt x="29932" y="41280"/>
                    <a:pt x="30170" y="42923"/>
                    <a:pt x="30801" y="44423"/>
                  </a:cubicBezTo>
                  <a:cubicBezTo>
                    <a:pt x="29897" y="43923"/>
                    <a:pt x="28825" y="43149"/>
                    <a:pt x="28718" y="42232"/>
                  </a:cubicBezTo>
                  <a:close/>
                </a:path>
              </a:pathLst>
            </a:custGeom>
            <a:solidFill>
              <a:srgbClr val="D343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4" name="Google Shape;524;p28"/>
            <p:cNvSpPr/>
            <p:nvPr/>
          </p:nvSpPr>
          <p:spPr>
            <a:xfrm>
              <a:off x="2498225" y="2799275"/>
              <a:ext cx="322075" cy="807275"/>
            </a:xfrm>
            <a:custGeom>
              <a:avLst/>
              <a:gdLst/>
              <a:ahLst/>
              <a:cxnLst/>
              <a:rect l="l" t="t" r="r" b="b"/>
              <a:pathLst>
                <a:path w="12883" h="32291" extrusionOk="0">
                  <a:moveTo>
                    <a:pt x="0" y="763"/>
                  </a:moveTo>
                  <a:cubicBezTo>
                    <a:pt x="0" y="763"/>
                    <a:pt x="3870" y="8597"/>
                    <a:pt x="4108" y="11181"/>
                  </a:cubicBezTo>
                  <a:cubicBezTo>
                    <a:pt x="4346" y="13764"/>
                    <a:pt x="3810" y="18896"/>
                    <a:pt x="5037" y="22468"/>
                  </a:cubicBezTo>
                  <a:cubicBezTo>
                    <a:pt x="6275" y="26040"/>
                    <a:pt x="8311" y="29373"/>
                    <a:pt x="8311" y="29373"/>
                  </a:cubicBezTo>
                  <a:lnTo>
                    <a:pt x="7549" y="29957"/>
                  </a:lnTo>
                  <a:lnTo>
                    <a:pt x="8311" y="30433"/>
                  </a:lnTo>
                  <a:lnTo>
                    <a:pt x="7977" y="30802"/>
                  </a:lnTo>
                  <a:cubicBezTo>
                    <a:pt x="7977" y="30802"/>
                    <a:pt x="9609" y="32171"/>
                    <a:pt x="10311" y="32231"/>
                  </a:cubicBezTo>
                  <a:cubicBezTo>
                    <a:pt x="11013" y="32291"/>
                    <a:pt x="12883" y="29957"/>
                    <a:pt x="12883" y="29957"/>
                  </a:cubicBezTo>
                  <a:cubicBezTo>
                    <a:pt x="12883" y="29957"/>
                    <a:pt x="12490" y="28338"/>
                    <a:pt x="12490" y="28278"/>
                  </a:cubicBezTo>
                  <a:cubicBezTo>
                    <a:pt x="12561" y="28076"/>
                    <a:pt x="12657" y="27885"/>
                    <a:pt x="12752" y="27695"/>
                  </a:cubicBezTo>
                  <a:lnTo>
                    <a:pt x="12204" y="26933"/>
                  </a:lnTo>
                  <a:cubicBezTo>
                    <a:pt x="12204" y="26933"/>
                    <a:pt x="10740" y="12633"/>
                    <a:pt x="11013" y="8823"/>
                  </a:cubicBezTo>
                  <a:cubicBezTo>
                    <a:pt x="11013" y="8823"/>
                    <a:pt x="10382" y="6775"/>
                    <a:pt x="8549" y="1680"/>
                  </a:cubicBezTo>
                  <a:cubicBezTo>
                    <a:pt x="8549" y="1680"/>
                    <a:pt x="4132" y="1"/>
                    <a:pt x="0" y="763"/>
                  </a:cubicBezTo>
                  <a:close/>
                </a:path>
              </a:pathLst>
            </a:custGeom>
            <a:solidFill>
              <a:srgbClr val="FD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5" name="Google Shape;525;p28"/>
            <p:cNvSpPr/>
            <p:nvPr/>
          </p:nvSpPr>
          <p:spPr>
            <a:xfrm>
              <a:off x="2498225" y="2772500"/>
              <a:ext cx="245575" cy="256600"/>
            </a:xfrm>
            <a:custGeom>
              <a:avLst/>
              <a:gdLst/>
              <a:ahLst/>
              <a:cxnLst/>
              <a:rect l="l" t="t" r="r" b="b"/>
              <a:pathLst>
                <a:path w="9823" h="10264" extrusionOk="0">
                  <a:moveTo>
                    <a:pt x="7632" y="0"/>
                  </a:moveTo>
                  <a:lnTo>
                    <a:pt x="0" y="1834"/>
                  </a:lnTo>
                  <a:lnTo>
                    <a:pt x="3608" y="10263"/>
                  </a:lnTo>
                  <a:cubicBezTo>
                    <a:pt x="6632" y="7335"/>
                    <a:pt x="9823" y="6346"/>
                    <a:pt x="9823" y="6346"/>
                  </a:cubicBezTo>
                  <a:cubicBezTo>
                    <a:pt x="9418" y="4668"/>
                    <a:pt x="7632" y="0"/>
                    <a:pt x="7632" y="0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6" name="Google Shape;526;p28"/>
            <p:cNvSpPr/>
            <p:nvPr/>
          </p:nvSpPr>
          <p:spPr>
            <a:xfrm>
              <a:off x="2340150" y="1549725"/>
              <a:ext cx="808475" cy="1053425"/>
            </a:xfrm>
            <a:custGeom>
              <a:avLst/>
              <a:gdLst/>
              <a:ahLst/>
              <a:cxnLst/>
              <a:rect l="l" t="t" r="r" b="b"/>
              <a:pathLst>
                <a:path w="32339" h="42137" extrusionOk="0">
                  <a:moveTo>
                    <a:pt x="21575" y="39863"/>
                  </a:moveTo>
                  <a:cubicBezTo>
                    <a:pt x="20134" y="36100"/>
                    <a:pt x="16920" y="38898"/>
                    <a:pt x="13157" y="36731"/>
                  </a:cubicBezTo>
                  <a:cubicBezTo>
                    <a:pt x="9407" y="34564"/>
                    <a:pt x="6954" y="25337"/>
                    <a:pt x="5204" y="19039"/>
                  </a:cubicBezTo>
                  <a:cubicBezTo>
                    <a:pt x="3620" y="13383"/>
                    <a:pt x="3644" y="8502"/>
                    <a:pt x="1394" y="4977"/>
                  </a:cubicBezTo>
                  <a:cubicBezTo>
                    <a:pt x="1358" y="4656"/>
                    <a:pt x="1275" y="4334"/>
                    <a:pt x="1156" y="4037"/>
                  </a:cubicBezTo>
                  <a:cubicBezTo>
                    <a:pt x="1" y="1394"/>
                    <a:pt x="2787" y="1"/>
                    <a:pt x="2787" y="1"/>
                  </a:cubicBezTo>
                  <a:lnTo>
                    <a:pt x="18670" y="5620"/>
                  </a:lnTo>
                  <a:cubicBezTo>
                    <a:pt x="18670" y="5620"/>
                    <a:pt x="15277" y="14014"/>
                    <a:pt x="19134" y="20051"/>
                  </a:cubicBezTo>
                  <a:cubicBezTo>
                    <a:pt x="22992" y="26087"/>
                    <a:pt x="28659" y="25444"/>
                    <a:pt x="30945" y="28635"/>
                  </a:cubicBezTo>
                  <a:cubicBezTo>
                    <a:pt x="32338" y="30576"/>
                    <a:pt x="32017" y="32862"/>
                    <a:pt x="31553" y="34350"/>
                  </a:cubicBezTo>
                  <a:cubicBezTo>
                    <a:pt x="31541" y="34409"/>
                    <a:pt x="31529" y="34457"/>
                    <a:pt x="31505" y="34505"/>
                  </a:cubicBezTo>
                  <a:cubicBezTo>
                    <a:pt x="31362" y="34981"/>
                    <a:pt x="31160" y="35445"/>
                    <a:pt x="30933" y="35886"/>
                  </a:cubicBezTo>
                  <a:cubicBezTo>
                    <a:pt x="30921" y="35910"/>
                    <a:pt x="30921" y="35922"/>
                    <a:pt x="30910" y="35933"/>
                  </a:cubicBezTo>
                  <a:lnTo>
                    <a:pt x="29921" y="35564"/>
                  </a:lnTo>
                  <a:cubicBezTo>
                    <a:pt x="29921" y="35564"/>
                    <a:pt x="28231" y="37374"/>
                    <a:pt x="28719" y="40553"/>
                  </a:cubicBezTo>
                  <a:cubicBezTo>
                    <a:pt x="29183" y="40791"/>
                    <a:pt x="22444" y="42137"/>
                    <a:pt x="21575" y="39863"/>
                  </a:cubicBezTo>
                  <a:close/>
                </a:path>
              </a:pathLst>
            </a:custGeom>
            <a:solidFill>
              <a:srgbClr val="9D2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7" name="Google Shape;527;p28"/>
            <p:cNvSpPr/>
            <p:nvPr/>
          </p:nvSpPr>
          <p:spPr>
            <a:xfrm>
              <a:off x="2746175" y="1756000"/>
              <a:ext cx="416425" cy="597125"/>
            </a:xfrm>
            <a:custGeom>
              <a:avLst/>
              <a:gdLst/>
              <a:ahLst/>
              <a:cxnLst/>
              <a:rect l="l" t="t" r="r" b="b"/>
              <a:pathLst>
                <a:path w="16657" h="23885" extrusionOk="0">
                  <a:moveTo>
                    <a:pt x="250" y="727"/>
                  </a:moveTo>
                  <a:cubicBezTo>
                    <a:pt x="250" y="727"/>
                    <a:pt x="869" y="8156"/>
                    <a:pt x="1381" y="13205"/>
                  </a:cubicBezTo>
                  <a:cubicBezTo>
                    <a:pt x="1905" y="18241"/>
                    <a:pt x="9108" y="16538"/>
                    <a:pt x="12847" y="18884"/>
                  </a:cubicBezTo>
                  <a:cubicBezTo>
                    <a:pt x="16574" y="21217"/>
                    <a:pt x="15716" y="23884"/>
                    <a:pt x="15716" y="23884"/>
                  </a:cubicBezTo>
                  <a:cubicBezTo>
                    <a:pt x="15716" y="23884"/>
                    <a:pt x="16657" y="20146"/>
                    <a:pt x="12525" y="18169"/>
                  </a:cubicBezTo>
                  <a:cubicBezTo>
                    <a:pt x="8406" y="16205"/>
                    <a:pt x="5501" y="16717"/>
                    <a:pt x="2750" y="13800"/>
                  </a:cubicBezTo>
                  <a:cubicBezTo>
                    <a:pt x="0" y="10871"/>
                    <a:pt x="1298" y="2525"/>
                    <a:pt x="667" y="1263"/>
                  </a:cubicBezTo>
                  <a:cubicBezTo>
                    <a:pt x="48" y="1"/>
                    <a:pt x="250" y="727"/>
                    <a:pt x="250" y="727"/>
                  </a:cubicBezTo>
                  <a:close/>
                </a:path>
              </a:pathLst>
            </a:custGeom>
            <a:solidFill>
              <a:srgbClr val="D343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8" name="Google Shape;528;p28"/>
            <p:cNvSpPr/>
            <p:nvPr/>
          </p:nvSpPr>
          <p:spPr>
            <a:xfrm>
              <a:off x="2841425" y="1825350"/>
              <a:ext cx="364950" cy="622725"/>
            </a:xfrm>
            <a:custGeom>
              <a:avLst/>
              <a:gdLst/>
              <a:ahLst/>
              <a:cxnLst/>
              <a:rect l="l" t="t" r="r" b="b"/>
              <a:pathLst>
                <a:path w="14598" h="24909" extrusionOk="0">
                  <a:moveTo>
                    <a:pt x="857" y="1"/>
                  </a:moveTo>
                  <a:cubicBezTo>
                    <a:pt x="857" y="1"/>
                    <a:pt x="393" y="3001"/>
                    <a:pt x="7311" y="9288"/>
                  </a:cubicBezTo>
                  <a:cubicBezTo>
                    <a:pt x="14240" y="15574"/>
                    <a:pt x="10859" y="24908"/>
                    <a:pt x="10859" y="24908"/>
                  </a:cubicBezTo>
                  <a:cubicBezTo>
                    <a:pt x="10859" y="24908"/>
                    <a:pt x="14597" y="15431"/>
                    <a:pt x="6691" y="9133"/>
                  </a:cubicBezTo>
                  <a:cubicBezTo>
                    <a:pt x="0" y="3823"/>
                    <a:pt x="857" y="1"/>
                    <a:pt x="857" y="1"/>
                  </a:cubicBezTo>
                  <a:close/>
                </a:path>
              </a:pathLst>
            </a:custGeom>
            <a:solidFill>
              <a:srgbClr val="F44C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9" name="Google Shape;529;p28"/>
            <p:cNvSpPr/>
            <p:nvPr/>
          </p:nvSpPr>
          <p:spPr>
            <a:xfrm>
              <a:off x="1879400" y="1779225"/>
              <a:ext cx="804875" cy="754575"/>
            </a:xfrm>
            <a:custGeom>
              <a:avLst/>
              <a:gdLst/>
              <a:ahLst/>
              <a:cxnLst/>
              <a:rect l="l" t="t" r="r" b="b"/>
              <a:pathLst>
                <a:path w="32195" h="30183" extrusionOk="0">
                  <a:moveTo>
                    <a:pt x="25491" y="2441"/>
                  </a:moveTo>
                  <a:cubicBezTo>
                    <a:pt x="25491" y="2441"/>
                    <a:pt x="27146" y="4858"/>
                    <a:pt x="28551" y="12883"/>
                  </a:cubicBezTo>
                  <a:cubicBezTo>
                    <a:pt x="29968" y="20896"/>
                    <a:pt x="31802" y="29873"/>
                    <a:pt x="31802" y="29873"/>
                  </a:cubicBezTo>
                  <a:cubicBezTo>
                    <a:pt x="31802" y="29873"/>
                    <a:pt x="32195" y="30182"/>
                    <a:pt x="26408" y="29873"/>
                  </a:cubicBezTo>
                  <a:cubicBezTo>
                    <a:pt x="20610" y="29551"/>
                    <a:pt x="8549" y="23527"/>
                    <a:pt x="4274" y="22241"/>
                  </a:cubicBezTo>
                  <a:cubicBezTo>
                    <a:pt x="0" y="20955"/>
                    <a:pt x="11418" y="9775"/>
                    <a:pt x="11418" y="9775"/>
                  </a:cubicBezTo>
                  <a:lnTo>
                    <a:pt x="19312" y="0"/>
                  </a:lnTo>
                  <a:cubicBezTo>
                    <a:pt x="19312" y="0"/>
                    <a:pt x="24467" y="191"/>
                    <a:pt x="25491" y="24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0" name="Google Shape;530;p28"/>
            <p:cNvSpPr/>
            <p:nvPr/>
          </p:nvSpPr>
          <p:spPr>
            <a:xfrm>
              <a:off x="2423500" y="1745275"/>
              <a:ext cx="100350" cy="150950"/>
            </a:xfrm>
            <a:custGeom>
              <a:avLst/>
              <a:gdLst/>
              <a:ahLst/>
              <a:cxnLst/>
              <a:rect l="l" t="t" r="r" b="b"/>
              <a:pathLst>
                <a:path w="4014" h="6038" extrusionOk="0">
                  <a:moveTo>
                    <a:pt x="513" y="1"/>
                  </a:moveTo>
                  <a:lnTo>
                    <a:pt x="1" y="775"/>
                  </a:lnTo>
                  <a:cubicBezTo>
                    <a:pt x="1" y="775"/>
                    <a:pt x="251" y="3775"/>
                    <a:pt x="1608" y="4906"/>
                  </a:cubicBezTo>
                  <a:cubicBezTo>
                    <a:pt x="2965" y="6037"/>
                    <a:pt x="3823" y="4954"/>
                    <a:pt x="3823" y="4954"/>
                  </a:cubicBezTo>
                  <a:cubicBezTo>
                    <a:pt x="3584" y="4299"/>
                    <a:pt x="3656" y="3561"/>
                    <a:pt x="4013" y="2954"/>
                  </a:cubicBezTo>
                  <a:cubicBezTo>
                    <a:pt x="4013" y="2954"/>
                    <a:pt x="1775" y="2180"/>
                    <a:pt x="513" y="1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1" name="Google Shape;531;p28"/>
            <p:cNvSpPr/>
            <p:nvPr/>
          </p:nvSpPr>
          <p:spPr>
            <a:xfrm>
              <a:off x="2381250" y="1289875"/>
              <a:ext cx="534600" cy="542950"/>
            </a:xfrm>
            <a:custGeom>
              <a:avLst/>
              <a:gdLst/>
              <a:ahLst/>
              <a:cxnLst/>
              <a:rect l="l" t="t" r="r" b="b"/>
              <a:pathLst>
                <a:path w="21384" h="21718" extrusionOk="0">
                  <a:moveTo>
                    <a:pt x="19479" y="13562"/>
                  </a:moveTo>
                  <a:cubicBezTo>
                    <a:pt x="17574" y="16431"/>
                    <a:pt x="14669" y="19812"/>
                    <a:pt x="13371" y="20765"/>
                  </a:cubicBezTo>
                  <a:cubicBezTo>
                    <a:pt x="12835" y="21170"/>
                    <a:pt x="12013" y="21408"/>
                    <a:pt x="11109" y="21539"/>
                  </a:cubicBezTo>
                  <a:lnTo>
                    <a:pt x="11109" y="21539"/>
                  </a:lnTo>
                  <a:cubicBezTo>
                    <a:pt x="9787" y="21717"/>
                    <a:pt x="8311" y="21658"/>
                    <a:pt x="7322" y="21420"/>
                  </a:cubicBezTo>
                  <a:cubicBezTo>
                    <a:pt x="5667" y="21015"/>
                    <a:pt x="5346" y="21420"/>
                    <a:pt x="4036" y="20551"/>
                  </a:cubicBezTo>
                  <a:cubicBezTo>
                    <a:pt x="2822" y="19741"/>
                    <a:pt x="2977" y="19241"/>
                    <a:pt x="1953" y="17872"/>
                  </a:cubicBezTo>
                  <a:cubicBezTo>
                    <a:pt x="1393" y="17062"/>
                    <a:pt x="941" y="16181"/>
                    <a:pt x="631" y="15252"/>
                  </a:cubicBezTo>
                  <a:lnTo>
                    <a:pt x="619" y="15228"/>
                  </a:lnTo>
                  <a:lnTo>
                    <a:pt x="619" y="15228"/>
                  </a:lnTo>
                  <a:cubicBezTo>
                    <a:pt x="214" y="14085"/>
                    <a:pt x="0" y="12895"/>
                    <a:pt x="191" y="12061"/>
                  </a:cubicBezTo>
                  <a:cubicBezTo>
                    <a:pt x="572" y="10490"/>
                    <a:pt x="2536" y="6501"/>
                    <a:pt x="4453" y="3620"/>
                  </a:cubicBezTo>
                  <a:cubicBezTo>
                    <a:pt x="6358" y="739"/>
                    <a:pt x="11490" y="0"/>
                    <a:pt x="15931" y="2596"/>
                  </a:cubicBezTo>
                  <a:cubicBezTo>
                    <a:pt x="20062" y="5668"/>
                    <a:pt x="21384" y="10680"/>
                    <a:pt x="19479" y="13562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AB8B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2" name="Google Shape;532;p28"/>
            <p:cNvSpPr/>
            <p:nvPr/>
          </p:nvSpPr>
          <p:spPr>
            <a:xfrm>
              <a:off x="2651800" y="1508350"/>
              <a:ext cx="197075" cy="170575"/>
            </a:xfrm>
            <a:custGeom>
              <a:avLst/>
              <a:gdLst/>
              <a:ahLst/>
              <a:cxnLst/>
              <a:rect l="l" t="t" r="r" b="b"/>
              <a:pathLst>
                <a:path w="7883" h="6823" extrusionOk="0">
                  <a:moveTo>
                    <a:pt x="3763" y="1"/>
                  </a:moveTo>
                  <a:cubicBezTo>
                    <a:pt x="3763" y="1"/>
                    <a:pt x="310" y="4882"/>
                    <a:pt x="156" y="5549"/>
                  </a:cubicBezTo>
                  <a:cubicBezTo>
                    <a:pt x="1" y="6204"/>
                    <a:pt x="2192" y="5275"/>
                    <a:pt x="3192" y="5942"/>
                  </a:cubicBezTo>
                  <a:cubicBezTo>
                    <a:pt x="3858" y="6358"/>
                    <a:pt x="4597" y="6656"/>
                    <a:pt x="5359" y="6823"/>
                  </a:cubicBezTo>
                  <a:cubicBezTo>
                    <a:pt x="5359" y="6823"/>
                    <a:pt x="7883" y="4739"/>
                    <a:pt x="7633" y="3477"/>
                  </a:cubicBezTo>
                  <a:cubicBezTo>
                    <a:pt x="7395" y="2215"/>
                    <a:pt x="4478" y="12"/>
                    <a:pt x="3763" y="1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3" name="Google Shape;533;p28"/>
            <p:cNvSpPr/>
            <p:nvPr/>
          </p:nvSpPr>
          <p:spPr>
            <a:xfrm>
              <a:off x="2474400" y="1380650"/>
              <a:ext cx="172675" cy="209275"/>
            </a:xfrm>
            <a:custGeom>
              <a:avLst/>
              <a:gdLst/>
              <a:ahLst/>
              <a:cxnLst/>
              <a:rect l="l" t="t" r="r" b="b"/>
              <a:pathLst>
                <a:path w="6907" h="8371" extrusionOk="0">
                  <a:moveTo>
                    <a:pt x="6906" y="2489"/>
                  </a:moveTo>
                  <a:cubicBezTo>
                    <a:pt x="6906" y="2489"/>
                    <a:pt x="3763" y="7573"/>
                    <a:pt x="3203" y="7978"/>
                  </a:cubicBezTo>
                  <a:cubicBezTo>
                    <a:pt x="2656" y="8371"/>
                    <a:pt x="2656" y="5990"/>
                    <a:pt x="1656" y="5335"/>
                  </a:cubicBezTo>
                  <a:cubicBezTo>
                    <a:pt x="1013" y="4882"/>
                    <a:pt x="441" y="4323"/>
                    <a:pt x="1" y="3680"/>
                  </a:cubicBezTo>
                  <a:cubicBezTo>
                    <a:pt x="1" y="3680"/>
                    <a:pt x="929" y="548"/>
                    <a:pt x="2191" y="275"/>
                  </a:cubicBezTo>
                  <a:cubicBezTo>
                    <a:pt x="3442" y="1"/>
                    <a:pt x="6609" y="1834"/>
                    <a:pt x="6906" y="2489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4" name="Google Shape;534;p28"/>
            <p:cNvSpPr/>
            <p:nvPr/>
          </p:nvSpPr>
          <p:spPr>
            <a:xfrm>
              <a:off x="2734850" y="1696775"/>
              <a:ext cx="150350" cy="143775"/>
            </a:xfrm>
            <a:custGeom>
              <a:avLst/>
              <a:gdLst/>
              <a:ahLst/>
              <a:cxnLst/>
              <a:rect l="l" t="t" r="r" b="b"/>
              <a:pathLst>
                <a:path w="6014" h="5751" extrusionOk="0">
                  <a:moveTo>
                    <a:pt x="2846" y="691"/>
                  </a:moveTo>
                  <a:cubicBezTo>
                    <a:pt x="2846" y="691"/>
                    <a:pt x="4287" y="0"/>
                    <a:pt x="5394" y="286"/>
                  </a:cubicBezTo>
                  <a:cubicBezTo>
                    <a:pt x="5394" y="286"/>
                    <a:pt x="6013" y="1179"/>
                    <a:pt x="6013" y="1738"/>
                  </a:cubicBezTo>
                  <a:cubicBezTo>
                    <a:pt x="6001" y="2310"/>
                    <a:pt x="5478" y="4382"/>
                    <a:pt x="4132" y="5108"/>
                  </a:cubicBezTo>
                  <a:cubicBezTo>
                    <a:pt x="2941" y="5751"/>
                    <a:pt x="906" y="4834"/>
                    <a:pt x="453" y="4310"/>
                  </a:cubicBezTo>
                  <a:cubicBezTo>
                    <a:pt x="1" y="3786"/>
                    <a:pt x="691" y="3096"/>
                    <a:pt x="691" y="3096"/>
                  </a:cubicBezTo>
                  <a:close/>
                </a:path>
              </a:pathLst>
            </a:custGeom>
            <a:solidFill>
              <a:srgbClr val="FF83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5" name="Google Shape;535;p28"/>
            <p:cNvSpPr/>
            <p:nvPr/>
          </p:nvSpPr>
          <p:spPr>
            <a:xfrm>
              <a:off x="2784275" y="1719975"/>
              <a:ext cx="86025" cy="77125"/>
            </a:xfrm>
            <a:custGeom>
              <a:avLst/>
              <a:gdLst/>
              <a:ahLst/>
              <a:cxnLst/>
              <a:rect l="l" t="t" r="r" b="b"/>
              <a:pathLst>
                <a:path w="3441" h="3085" extrusionOk="0">
                  <a:moveTo>
                    <a:pt x="179" y="894"/>
                  </a:moveTo>
                  <a:cubicBezTo>
                    <a:pt x="179" y="894"/>
                    <a:pt x="2119" y="1"/>
                    <a:pt x="3405" y="668"/>
                  </a:cubicBezTo>
                  <a:cubicBezTo>
                    <a:pt x="3441" y="1311"/>
                    <a:pt x="3370" y="1965"/>
                    <a:pt x="3203" y="2596"/>
                  </a:cubicBezTo>
                  <a:cubicBezTo>
                    <a:pt x="3203" y="2596"/>
                    <a:pt x="3262" y="1334"/>
                    <a:pt x="2858" y="1001"/>
                  </a:cubicBezTo>
                  <a:cubicBezTo>
                    <a:pt x="2453" y="656"/>
                    <a:pt x="1643" y="1049"/>
                    <a:pt x="1643" y="1049"/>
                  </a:cubicBezTo>
                  <a:cubicBezTo>
                    <a:pt x="1643" y="1049"/>
                    <a:pt x="1917" y="1846"/>
                    <a:pt x="1691" y="2275"/>
                  </a:cubicBezTo>
                  <a:cubicBezTo>
                    <a:pt x="1453" y="2704"/>
                    <a:pt x="262" y="3085"/>
                    <a:pt x="95" y="2811"/>
                  </a:cubicBezTo>
                  <a:cubicBezTo>
                    <a:pt x="95" y="2811"/>
                    <a:pt x="1024" y="2620"/>
                    <a:pt x="964" y="2061"/>
                  </a:cubicBezTo>
                  <a:cubicBezTo>
                    <a:pt x="893" y="1501"/>
                    <a:pt x="0" y="1156"/>
                    <a:pt x="0" y="1156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6" name="Google Shape;536;p28"/>
            <p:cNvSpPr/>
            <p:nvPr/>
          </p:nvSpPr>
          <p:spPr>
            <a:xfrm>
              <a:off x="2784275" y="1738150"/>
              <a:ext cx="52100" cy="54200"/>
            </a:xfrm>
            <a:custGeom>
              <a:avLst/>
              <a:gdLst/>
              <a:ahLst/>
              <a:cxnLst/>
              <a:rect l="l" t="t" r="r" b="b"/>
              <a:pathLst>
                <a:path w="2084" h="2168" extrusionOk="0">
                  <a:moveTo>
                    <a:pt x="0" y="429"/>
                  </a:moveTo>
                  <a:cubicBezTo>
                    <a:pt x="0" y="429"/>
                    <a:pt x="834" y="715"/>
                    <a:pt x="929" y="1203"/>
                  </a:cubicBezTo>
                  <a:cubicBezTo>
                    <a:pt x="1024" y="1691"/>
                    <a:pt x="286" y="2167"/>
                    <a:pt x="286" y="2167"/>
                  </a:cubicBezTo>
                  <a:cubicBezTo>
                    <a:pt x="286" y="2167"/>
                    <a:pt x="1298" y="2143"/>
                    <a:pt x="1691" y="1548"/>
                  </a:cubicBezTo>
                  <a:cubicBezTo>
                    <a:pt x="2084" y="953"/>
                    <a:pt x="1286" y="107"/>
                    <a:pt x="941" y="60"/>
                  </a:cubicBezTo>
                  <a:cubicBezTo>
                    <a:pt x="595" y="0"/>
                    <a:pt x="155" y="143"/>
                    <a:pt x="0" y="429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7" name="Google Shape;537;p28"/>
            <p:cNvSpPr/>
            <p:nvPr/>
          </p:nvSpPr>
          <p:spPr>
            <a:xfrm>
              <a:off x="2322300" y="1402975"/>
              <a:ext cx="119100" cy="164050"/>
            </a:xfrm>
            <a:custGeom>
              <a:avLst/>
              <a:gdLst/>
              <a:ahLst/>
              <a:cxnLst/>
              <a:rect l="l" t="t" r="r" b="b"/>
              <a:pathLst>
                <a:path w="4764" h="6562" extrusionOk="0">
                  <a:moveTo>
                    <a:pt x="4680" y="2739"/>
                  </a:moveTo>
                  <a:cubicBezTo>
                    <a:pt x="4680" y="2739"/>
                    <a:pt x="4763" y="1132"/>
                    <a:pt x="4061" y="227"/>
                  </a:cubicBezTo>
                  <a:cubicBezTo>
                    <a:pt x="4061" y="227"/>
                    <a:pt x="3001" y="1"/>
                    <a:pt x="2477" y="227"/>
                  </a:cubicBezTo>
                  <a:cubicBezTo>
                    <a:pt x="1965" y="453"/>
                    <a:pt x="263" y="1751"/>
                    <a:pt x="132" y="3263"/>
                  </a:cubicBezTo>
                  <a:cubicBezTo>
                    <a:pt x="1" y="4608"/>
                    <a:pt x="1632" y="6132"/>
                    <a:pt x="2287" y="6347"/>
                  </a:cubicBezTo>
                  <a:cubicBezTo>
                    <a:pt x="2953" y="6561"/>
                    <a:pt x="3311" y="5644"/>
                    <a:pt x="3311" y="5644"/>
                  </a:cubicBezTo>
                  <a:close/>
                </a:path>
              </a:pathLst>
            </a:custGeom>
            <a:solidFill>
              <a:srgbClr val="FF837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8" name="Google Shape;538;p28"/>
            <p:cNvSpPr/>
            <p:nvPr/>
          </p:nvSpPr>
          <p:spPr>
            <a:xfrm>
              <a:off x="2351475" y="1421725"/>
              <a:ext cx="70575" cy="97075"/>
            </a:xfrm>
            <a:custGeom>
              <a:avLst/>
              <a:gdLst/>
              <a:ahLst/>
              <a:cxnLst/>
              <a:rect l="l" t="t" r="r" b="b"/>
              <a:pathLst>
                <a:path w="2823" h="3883" extrusionOk="0">
                  <a:moveTo>
                    <a:pt x="2751" y="3061"/>
                  </a:moveTo>
                  <a:cubicBezTo>
                    <a:pt x="2751" y="3061"/>
                    <a:pt x="2822" y="918"/>
                    <a:pt x="1703" y="1"/>
                  </a:cubicBezTo>
                  <a:cubicBezTo>
                    <a:pt x="1084" y="227"/>
                    <a:pt x="512" y="537"/>
                    <a:pt x="0" y="941"/>
                  </a:cubicBezTo>
                  <a:cubicBezTo>
                    <a:pt x="0" y="941"/>
                    <a:pt x="1143" y="394"/>
                    <a:pt x="1608" y="632"/>
                  </a:cubicBezTo>
                  <a:cubicBezTo>
                    <a:pt x="2072" y="870"/>
                    <a:pt x="2036" y="1775"/>
                    <a:pt x="2036" y="1775"/>
                  </a:cubicBezTo>
                  <a:cubicBezTo>
                    <a:pt x="2036" y="1775"/>
                    <a:pt x="1191" y="1822"/>
                    <a:pt x="881" y="2203"/>
                  </a:cubicBezTo>
                  <a:cubicBezTo>
                    <a:pt x="584" y="2584"/>
                    <a:pt x="691" y="3847"/>
                    <a:pt x="1024" y="3882"/>
                  </a:cubicBezTo>
                  <a:cubicBezTo>
                    <a:pt x="1024" y="3882"/>
                    <a:pt x="822" y="2954"/>
                    <a:pt x="1370" y="2787"/>
                  </a:cubicBezTo>
                  <a:cubicBezTo>
                    <a:pt x="1905" y="2632"/>
                    <a:pt x="2572" y="3323"/>
                    <a:pt x="2572" y="3323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9" name="Google Shape;539;p28"/>
            <p:cNvSpPr/>
            <p:nvPr/>
          </p:nvSpPr>
          <p:spPr>
            <a:xfrm>
              <a:off x="2363675" y="1461925"/>
              <a:ext cx="57175" cy="53300"/>
            </a:xfrm>
            <a:custGeom>
              <a:avLst/>
              <a:gdLst/>
              <a:ahLst/>
              <a:cxnLst/>
              <a:rect l="l" t="t" r="r" b="b"/>
              <a:pathLst>
                <a:path w="2287" h="2132" extrusionOk="0">
                  <a:moveTo>
                    <a:pt x="2084" y="1715"/>
                  </a:moveTo>
                  <a:cubicBezTo>
                    <a:pt x="2084" y="1715"/>
                    <a:pt x="1501" y="1060"/>
                    <a:pt x="1013" y="1167"/>
                  </a:cubicBezTo>
                  <a:cubicBezTo>
                    <a:pt x="524" y="1274"/>
                    <a:pt x="370" y="2131"/>
                    <a:pt x="370" y="2131"/>
                  </a:cubicBezTo>
                  <a:cubicBezTo>
                    <a:pt x="370" y="2131"/>
                    <a:pt x="1" y="1191"/>
                    <a:pt x="393" y="595"/>
                  </a:cubicBezTo>
                  <a:cubicBezTo>
                    <a:pt x="798" y="0"/>
                    <a:pt x="1870" y="405"/>
                    <a:pt x="2060" y="703"/>
                  </a:cubicBezTo>
                  <a:cubicBezTo>
                    <a:pt x="2251" y="988"/>
                    <a:pt x="2287" y="1465"/>
                    <a:pt x="2084" y="1715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0" name="Google Shape;540;p28"/>
            <p:cNvSpPr/>
            <p:nvPr/>
          </p:nvSpPr>
          <p:spPr>
            <a:xfrm>
              <a:off x="2817300" y="1333025"/>
              <a:ext cx="176550" cy="365850"/>
            </a:xfrm>
            <a:custGeom>
              <a:avLst/>
              <a:gdLst/>
              <a:ahLst/>
              <a:cxnLst/>
              <a:rect l="l" t="t" r="r" b="b"/>
              <a:pathLst>
                <a:path w="7062" h="14634" extrusionOk="0">
                  <a:moveTo>
                    <a:pt x="1096" y="3537"/>
                  </a:moveTo>
                  <a:cubicBezTo>
                    <a:pt x="1096" y="3537"/>
                    <a:pt x="2882" y="6633"/>
                    <a:pt x="2763" y="8597"/>
                  </a:cubicBezTo>
                  <a:cubicBezTo>
                    <a:pt x="2632" y="10550"/>
                    <a:pt x="1" y="14634"/>
                    <a:pt x="1" y="14634"/>
                  </a:cubicBezTo>
                  <a:cubicBezTo>
                    <a:pt x="1" y="14634"/>
                    <a:pt x="2477" y="11574"/>
                    <a:pt x="3275" y="9681"/>
                  </a:cubicBezTo>
                  <a:cubicBezTo>
                    <a:pt x="4085" y="7787"/>
                    <a:pt x="3632" y="5025"/>
                    <a:pt x="2561" y="2894"/>
                  </a:cubicBezTo>
                  <a:cubicBezTo>
                    <a:pt x="2561" y="2894"/>
                    <a:pt x="4847" y="4597"/>
                    <a:pt x="5180" y="6359"/>
                  </a:cubicBezTo>
                  <a:cubicBezTo>
                    <a:pt x="5513" y="8121"/>
                    <a:pt x="4049" y="9454"/>
                    <a:pt x="4049" y="9454"/>
                  </a:cubicBezTo>
                  <a:cubicBezTo>
                    <a:pt x="4049" y="9454"/>
                    <a:pt x="7061" y="6978"/>
                    <a:pt x="6525" y="4811"/>
                  </a:cubicBezTo>
                  <a:cubicBezTo>
                    <a:pt x="5990" y="2632"/>
                    <a:pt x="703" y="1"/>
                    <a:pt x="703" y="1"/>
                  </a:cubicBezTo>
                  <a:close/>
                </a:path>
              </a:pathLst>
            </a:custGeom>
            <a:solidFill>
              <a:srgbClr val="B72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1" name="Google Shape;541;p28"/>
            <p:cNvSpPr/>
            <p:nvPr/>
          </p:nvSpPr>
          <p:spPr>
            <a:xfrm>
              <a:off x="2432425" y="1261000"/>
              <a:ext cx="605775" cy="320000"/>
            </a:xfrm>
            <a:custGeom>
              <a:avLst/>
              <a:gdLst/>
              <a:ahLst/>
              <a:cxnLst/>
              <a:rect l="l" t="t" r="r" b="b"/>
              <a:pathLst>
                <a:path w="24231" h="12800" extrusionOk="0">
                  <a:moveTo>
                    <a:pt x="12455" y="1644"/>
                  </a:moveTo>
                  <a:cubicBezTo>
                    <a:pt x="11300" y="1167"/>
                    <a:pt x="10169" y="620"/>
                    <a:pt x="9085" y="0"/>
                  </a:cubicBezTo>
                  <a:cubicBezTo>
                    <a:pt x="9085" y="0"/>
                    <a:pt x="8514" y="0"/>
                    <a:pt x="7073" y="762"/>
                  </a:cubicBezTo>
                  <a:cubicBezTo>
                    <a:pt x="7073" y="762"/>
                    <a:pt x="3966" y="643"/>
                    <a:pt x="1977" y="2620"/>
                  </a:cubicBezTo>
                  <a:cubicBezTo>
                    <a:pt x="1" y="4608"/>
                    <a:pt x="275" y="8418"/>
                    <a:pt x="275" y="8418"/>
                  </a:cubicBezTo>
                  <a:cubicBezTo>
                    <a:pt x="275" y="8418"/>
                    <a:pt x="3323" y="2977"/>
                    <a:pt x="7311" y="2155"/>
                  </a:cubicBezTo>
                  <a:cubicBezTo>
                    <a:pt x="7311" y="2155"/>
                    <a:pt x="7204" y="6025"/>
                    <a:pt x="12002" y="8001"/>
                  </a:cubicBezTo>
                  <a:cubicBezTo>
                    <a:pt x="12002" y="8001"/>
                    <a:pt x="8609" y="4906"/>
                    <a:pt x="9716" y="2275"/>
                  </a:cubicBezTo>
                  <a:cubicBezTo>
                    <a:pt x="9716" y="2275"/>
                    <a:pt x="13312" y="3179"/>
                    <a:pt x="14253" y="4013"/>
                  </a:cubicBezTo>
                  <a:cubicBezTo>
                    <a:pt x="15181" y="4858"/>
                    <a:pt x="14788" y="7561"/>
                    <a:pt x="14788" y="7561"/>
                  </a:cubicBezTo>
                  <a:cubicBezTo>
                    <a:pt x="15181" y="7049"/>
                    <a:pt x="15539" y="6513"/>
                    <a:pt x="15848" y="5942"/>
                  </a:cubicBezTo>
                  <a:cubicBezTo>
                    <a:pt x="15848" y="5942"/>
                    <a:pt x="16003" y="7585"/>
                    <a:pt x="15277" y="9037"/>
                  </a:cubicBezTo>
                  <a:cubicBezTo>
                    <a:pt x="15277" y="9037"/>
                    <a:pt x="21027" y="6144"/>
                    <a:pt x="16467" y="3441"/>
                  </a:cubicBezTo>
                  <a:cubicBezTo>
                    <a:pt x="16467" y="3441"/>
                    <a:pt x="21646" y="4870"/>
                    <a:pt x="22528" y="7525"/>
                  </a:cubicBezTo>
                  <a:cubicBezTo>
                    <a:pt x="23420" y="10192"/>
                    <a:pt x="18932" y="12800"/>
                    <a:pt x="18932" y="12800"/>
                  </a:cubicBezTo>
                  <a:cubicBezTo>
                    <a:pt x="18932" y="12800"/>
                    <a:pt x="23278" y="10859"/>
                    <a:pt x="23754" y="8037"/>
                  </a:cubicBezTo>
                  <a:cubicBezTo>
                    <a:pt x="24230" y="5227"/>
                    <a:pt x="20456" y="5037"/>
                    <a:pt x="17467" y="3191"/>
                  </a:cubicBezTo>
                  <a:cubicBezTo>
                    <a:pt x="14479" y="1346"/>
                    <a:pt x="12812" y="774"/>
                    <a:pt x="12431" y="846"/>
                  </a:cubicBezTo>
                  <a:cubicBezTo>
                    <a:pt x="12038" y="905"/>
                    <a:pt x="12455" y="1644"/>
                    <a:pt x="12455" y="1644"/>
                  </a:cubicBezTo>
                  <a:close/>
                </a:path>
              </a:pathLst>
            </a:custGeom>
            <a:solidFill>
              <a:srgbClr val="D343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2" name="Google Shape;542;p28"/>
            <p:cNvSpPr/>
            <p:nvPr/>
          </p:nvSpPr>
          <p:spPr>
            <a:xfrm>
              <a:off x="2669975" y="1277075"/>
              <a:ext cx="151825" cy="172950"/>
            </a:xfrm>
            <a:custGeom>
              <a:avLst/>
              <a:gdLst/>
              <a:ahLst/>
              <a:cxnLst/>
              <a:rect l="l" t="t" r="r" b="b"/>
              <a:pathLst>
                <a:path w="6073" h="6918" extrusionOk="0">
                  <a:moveTo>
                    <a:pt x="5286" y="6918"/>
                  </a:moveTo>
                  <a:cubicBezTo>
                    <a:pt x="5286" y="6918"/>
                    <a:pt x="6072" y="3929"/>
                    <a:pt x="5751" y="2382"/>
                  </a:cubicBezTo>
                  <a:cubicBezTo>
                    <a:pt x="5441" y="846"/>
                    <a:pt x="2810" y="0"/>
                    <a:pt x="2786" y="274"/>
                  </a:cubicBezTo>
                  <a:cubicBezTo>
                    <a:pt x="2774" y="548"/>
                    <a:pt x="3048" y="1120"/>
                    <a:pt x="3048" y="1120"/>
                  </a:cubicBezTo>
                  <a:cubicBezTo>
                    <a:pt x="3048" y="1120"/>
                    <a:pt x="1238" y="203"/>
                    <a:pt x="619" y="286"/>
                  </a:cubicBezTo>
                  <a:cubicBezTo>
                    <a:pt x="0" y="369"/>
                    <a:pt x="214" y="1632"/>
                    <a:pt x="214" y="1632"/>
                  </a:cubicBezTo>
                  <a:cubicBezTo>
                    <a:pt x="214" y="1632"/>
                    <a:pt x="3858" y="2548"/>
                    <a:pt x="4751" y="3370"/>
                  </a:cubicBezTo>
                  <a:cubicBezTo>
                    <a:pt x="5644" y="4203"/>
                    <a:pt x="5286" y="6918"/>
                    <a:pt x="5286" y="6918"/>
                  </a:cubicBezTo>
                  <a:close/>
                </a:path>
              </a:pathLst>
            </a:custGeom>
            <a:solidFill>
              <a:srgbClr val="9D24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3" name="Google Shape;543;p28"/>
            <p:cNvSpPr/>
            <p:nvPr/>
          </p:nvSpPr>
          <p:spPr>
            <a:xfrm>
              <a:off x="2740500" y="1225875"/>
              <a:ext cx="127425" cy="106875"/>
            </a:xfrm>
            <a:custGeom>
              <a:avLst/>
              <a:gdLst/>
              <a:ahLst/>
              <a:cxnLst/>
              <a:rect l="l" t="t" r="r" b="b"/>
              <a:pathLst>
                <a:path w="5097" h="4275" extrusionOk="0">
                  <a:moveTo>
                    <a:pt x="263" y="2346"/>
                  </a:moveTo>
                  <a:cubicBezTo>
                    <a:pt x="263" y="2346"/>
                    <a:pt x="1" y="1632"/>
                    <a:pt x="25" y="1584"/>
                  </a:cubicBezTo>
                  <a:cubicBezTo>
                    <a:pt x="48" y="1548"/>
                    <a:pt x="1037" y="1548"/>
                    <a:pt x="1037" y="1548"/>
                  </a:cubicBezTo>
                  <a:cubicBezTo>
                    <a:pt x="1037" y="1548"/>
                    <a:pt x="489" y="108"/>
                    <a:pt x="1037" y="60"/>
                  </a:cubicBezTo>
                  <a:cubicBezTo>
                    <a:pt x="1572" y="1"/>
                    <a:pt x="3811" y="501"/>
                    <a:pt x="4454" y="1013"/>
                  </a:cubicBezTo>
                  <a:cubicBezTo>
                    <a:pt x="5097" y="1536"/>
                    <a:pt x="3739" y="2406"/>
                    <a:pt x="3739" y="2406"/>
                  </a:cubicBezTo>
                  <a:cubicBezTo>
                    <a:pt x="4037" y="2703"/>
                    <a:pt x="4132" y="3156"/>
                    <a:pt x="3989" y="3560"/>
                  </a:cubicBezTo>
                  <a:cubicBezTo>
                    <a:pt x="3763" y="4275"/>
                    <a:pt x="263" y="2346"/>
                    <a:pt x="263" y="234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4" name="Google Shape;544;p28"/>
            <p:cNvSpPr/>
            <p:nvPr/>
          </p:nvSpPr>
          <p:spPr>
            <a:xfrm>
              <a:off x="2813425" y="1405075"/>
              <a:ext cx="132500" cy="299750"/>
            </a:xfrm>
            <a:custGeom>
              <a:avLst/>
              <a:gdLst/>
              <a:ahLst/>
              <a:cxnLst/>
              <a:rect l="l" t="t" r="r" b="b"/>
              <a:pathLst>
                <a:path w="5300" h="11990" extrusionOk="0">
                  <a:moveTo>
                    <a:pt x="2716" y="0"/>
                  </a:moveTo>
                  <a:cubicBezTo>
                    <a:pt x="2716" y="0"/>
                    <a:pt x="5299" y="4608"/>
                    <a:pt x="4525" y="6989"/>
                  </a:cubicBezTo>
                  <a:cubicBezTo>
                    <a:pt x="3763" y="9370"/>
                    <a:pt x="1" y="11990"/>
                    <a:pt x="1" y="11990"/>
                  </a:cubicBezTo>
                  <a:cubicBezTo>
                    <a:pt x="1" y="11990"/>
                    <a:pt x="2537" y="8680"/>
                    <a:pt x="3239" y="6132"/>
                  </a:cubicBezTo>
                  <a:cubicBezTo>
                    <a:pt x="3942" y="3584"/>
                    <a:pt x="2716" y="0"/>
                    <a:pt x="2716" y="0"/>
                  </a:cubicBezTo>
                  <a:close/>
                </a:path>
              </a:pathLst>
            </a:custGeom>
            <a:solidFill>
              <a:srgbClr val="D33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5" name="Google Shape;545;p28"/>
            <p:cNvSpPr/>
            <p:nvPr/>
          </p:nvSpPr>
          <p:spPr>
            <a:xfrm>
              <a:off x="2739625" y="1283925"/>
              <a:ext cx="202125" cy="222375"/>
            </a:xfrm>
            <a:custGeom>
              <a:avLst/>
              <a:gdLst/>
              <a:ahLst/>
              <a:cxnLst/>
              <a:rect l="l" t="t" r="r" b="b"/>
              <a:pathLst>
                <a:path w="8085" h="8895" extrusionOk="0">
                  <a:moveTo>
                    <a:pt x="0" y="0"/>
                  </a:moveTo>
                  <a:cubicBezTo>
                    <a:pt x="0" y="0"/>
                    <a:pt x="4763" y="250"/>
                    <a:pt x="6430" y="1560"/>
                  </a:cubicBezTo>
                  <a:cubicBezTo>
                    <a:pt x="8084" y="2870"/>
                    <a:pt x="5382" y="7823"/>
                    <a:pt x="2346" y="8894"/>
                  </a:cubicBezTo>
                  <a:cubicBezTo>
                    <a:pt x="2346" y="8894"/>
                    <a:pt x="4834" y="5977"/>
                    <a:pt x="3703" y="3548"/>
                  </a:cubicBezTo>
                  <a:cubicBezTo>
                    <a:pt x="2572" y="110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43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6" name="Google Shape;546;p28"/>
            <p:cNvSpPr/>
            <p:nvPr/>
          </p:nvSpPr>
          <p:spPr>
            <a:xfrm>
              <a:off x="2800050" y="946975"/>
              <a:ext cx="559900" cy="664400"/>
            </a:xfrm>
            <a:custGeom>
              <a:avLst/>
              <a:gdLst/>
              <a:ahLst/>
              <a:cxnLst/>
              <a:rect l="l" t="t" r="r" b="b"/>
              <a:pathLst>
                <a:path w="22396" h="26576" extrusionOk="0">
                  <a:moveTo>
                    <a:pt x="15859" y="22884"/>
                  </a:moveTo>
                  <a:cubicBezTo>
                    <a:pt x="18086" y="24599"/>
                    <a:pt x="20812" y="24396"/>
                    <a:pt x="20979" y="24384"/>
                  </a:cubicBezTo>
                  <a:cubicBezTo>
                    <a:pt x="20788" y="24361"/>
                    <a:pt x="16407" y="23968"/>
                    <a:pt x="15133" y="20812"/>
                  </a:cubicBezTo>
                  <a:cubicBezTo>
                    <a:pt x="13835" y="17574"/>
                    <a:pt x="16478" y="10311"/>
                    <a:pt x="14014" y="7347"/>
                  </a:cubicBezTo>
                  <a:cubicBezTo>
                    <a:pt x="13549" y="6787"/>
                    <a:pt x="12942" y="6358"/>
                    <a:pt x="12252" y="6108"/>
                  </a:cubicBezTo>
                  <a:cubicBezTo>
                    <a:pt x="9251" y="1989"/>
                    <a:pt x="1834" y="8621"/>
                    <a:pt x="1834" y="8621"/>
                  </a:cubicBezTo>
                  <a:cubicBezTo>
                    <a:pt x="4382" y="3025"/>
                    <a:pt x="2381" y="0"/>
                    <a:pt x="2381" y="0"/>
                  </a:cubicBezTo>
                  <a:cubicBezTo>
                    <a:pt x="3251" y="5906"/>
                    <a:pt x="0" y="11395"/>
                    <a:pt x="0" y="11395"/>
                  </a:cubicBezTo>
                  <a:lnTo>
                    <a:pt x="1298" y="11776"/>
                  </a:lnTo>
                  <a:cubicBezTo>
                    <a:pt x="1298" y="11776"/>
                    <a:pt x="5632" y="6954"/>
                    <a:pt x="8513" y="9502"/>
                  </a:cubicBezTo>
                  <a:cubicBezTo>
                    <a:pt x="10585" y="11323"/>
                    <a:pt x="9692" y="16598"/>
                    <a:pt x="10775" y="20408"/>
                  </a:cubicBezTo>
                  <a:lnTo>
                    <a:pt x="10775" y="20431"/>
                  </a:lnTo>
                  <a:cubicBezTo>
                    <a:pt x="11001" y="21277"/>
                    <a:pt x="11382" y="22063"/>
                    <a:pt x="11906" y="22753"/>
                  </a:cubicBezTo>
                  <a:cubicBezTo>
                    <a:pt x="11942" y="22789"/>
                    <a:pt x="11966" y="22825"/>
                    <a:pt x="11990" y="22860"/>
                  </a:cubicBezTo>
                  <a:cubicBezTo>
                    <a:pt x="12347" y="23277"/>
                    <a:pt x="12776" y="23634"/>
                    <a:pt x="13252" y="23896"/>
                  </a:cubicBezTo>
                  <a:cubicBezTo>
                    <a:pt x="17979" y="26575"/>
                    <a:pt x="22396" y="24622"/>
                    <a:pt x="22396" y="24622"/>
                  </a:cubicBezTo>
                  <a:cubicBezTo>
                    <a:pt x="18419" y="25075"/>
                    <a:pt x="16109" y="23098"/>
                    <a:pt x="15859" y="22884"/>
                  </a:cubicBezTo>
                  <a:close/>
                  <a:moveTo>
                    <a:pt x="11752" y="5942"/>
                  </a:moveTo>
                  <a:cubicBezTo>
                    <a:pt x="9299" y="5311"/>
                    <a:pt x="6501" y="6465"/>
                    <a:pt x="6501" y="6465"/>
                  </a:cubicBezTo>
                  <a:cubicBezTo>
                    <a:pt x="9239" y="4001"/>
                    <a:pt x="11049" y="5227"/>
                    <a:pt x="11752" y="5942"/>
                  </a:cubicBezTo>
                  <a:close/>
                </a:path>
              </a:pathLst>
            </a:custGeom>
            <a:solidFill>
              <a:srgbClr val="D33F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7" name="Google Shape;547;p28"/>
            <p:cNvSpPr/>
            <p:nvPr/>
          </p:nvSpPr>
          <p:spPr>
            <a:xfrm>
              <a:off x="2800050" y="1074975"/>
              <a:ext cx="342925" cy="382200"/>
            </a:xfrm>
            <a:custGeom>
              <a:avLst/>
              <a:gdLst/>
              <a:ahLst/>
              <a:cxnLst/>
              <a:rect l="l" t="t" r="r" b="b"/>
              <a:pathLst>
                <a:path w="13717" h="15288" extrusionOk="0">
                  <a:moveTo>
                    <a:pt x="10787" y="15288"/>
                  </a:moveTo>
                  <a:cubicBezTo>
                    <a:pt x="9692" y="11478"/>
                    <a:pt x="10585" y="6203"/>
                    <a:pt x="8513" y="4370"/>
                  </a:cubicBezTo>
                  <a:cubicBezTo>
                    <a:pt x="5644" y="1834"/>
                    <a:pt x="1298" y="6656"/>
                    <a:pt x="1298" y="6656"/>
                  </a:cubicBezTo>
                  <a:lnTo>
                    <a:pt x="0" y="6275"/>
                  </a:lnTo>
                  <a:cubicBezTo>
                    <a:pt x="0" y="6275"/>
                    <a:pt x="5929" y="0"/>
                    <a:pt x="10156" y="1726"/>
                  </a:cubicBezTo>
                  <a:cubicBezTo>
                    <a:pt x="13716" y="3167"/>
                    <a:pt x="9597" y="10478"/>
                    <a:pt x="10787" y="15288"/>
                  </a:cubicBezTo>
                  <a:close/>
                </a:path>
              </a:pathLst>
            </a:custGeom>
            <a:gradFill>
              <a:gsLst>
                <a:gs pos="0">
                  <a:srgbClr val="B70000"/>
                </a:gs>
                <a:gs pos="100000">
                  <a:srgbClr val="32030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8;p28"/>
            <p:cNvSpPr/>
            <p:nvPr/>
          </p:nvSpPr>
          <p:spPr>
            <a:xfrm>
              <a:off x="2745875" y="1501800"/>
              <a:ext cx="100025" cy="93500"/>
            </a:xfrm>
            <a:custGeom>
              <a:avLst/>
              <a:gdLst/>
              <a:ahLst/>
              <a:cxnLst/>
              <a:rect l="l" t="t" r="r" b="b"/>
              <a:pathLst>
                <a:path w="4001" h="3740" extrusionOk="0">
                  <a:moveTo>
                    <a:pt x="0" y="263"/>
                  </a:moveTo>
                  <a:cubicBezTo>
                    <a:pt x="0" y="263"/>
                    <a:pt x="1084" y="1"/>
                    <a:pt x="1953" y="394"/>
                  </a:cubicBezTo>
                  <a:cubicBezTo>
                    <a:pt x="2810" y="786"/>
                    <a:pt x="4001" y="2632"/>
                    <a:pt x="3870" y="3739"/>
                  </a:cubicBezTo>
                  <a:cubicBezTo>
                    <a:pt x="3870" y="3739"/>
                    <a:pt x="3179" y="2227"/>
                    <a:pt x="0" y="263"/>
                  </a:cubicBezTo>
                  <a:close/>
                </a:path>
              </a:pathLst>
            </a:custGeom>
            <a:solidFill>
              <a:srgbClr val="C152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49;p28"/>
            <p:cNvSpPr/>
            <p:nvPr/>
          </p:nvSpPr>
          <p:spPr>
            <a:xfrm>
              <a:off x="2653900" y="1599125"/>
              <a:ext cx="153900" cy="103325"/>
            </a:xfrm>
            <a:custGeom>
              <a:avLst/>
              <a:gdLst/>
              <a:ahLst/>
              <a:cxnLst/>
              <a:rect l="l" t="t" r="r" b="b"/>
              <a:pathLst>
                <a:path w="6156" h="4133" extrusionOk="0">
                  <a:moveTo>
                    <a:pt x="5275" y="3192"/>
                  </a:moveTo>
                  <a:cubicBezTo>
                    <a:pt x="4727" y="3859"/>
                    <a:pt x="3786" y="4132"/>
                    <a:pt x="2953" y="3609"/>
                  </a:cubicBezTo>
                  <a:cubicBezTo>
                    <a:pt x="2810" y="3513"/>
                    <a:pt x="2679" y="3406"/>
                    <a:pt x="2560" y="3287"/>
                  </a:cubicBezTo>
                  <a:cubicBezTo>
                    <a:pt x="2167" y="2918"/>
                    <a:pt x="1703" y="2632"/>
                    <a:pt x="1191" y="2442"/>
                  </a:cubicBezTo>
                  <a:cubicBezTo>
                    <a:pt x="548" y="2168"/>
                    <a:pt x="0" y="2037"/>
                    <a:pt x="60" y="1918"/>
                  </a:cubicBezTo>
                  <a:cubicBezTo>
                    <a:pt x="155" y="1751"/>
                    <a:pt x="750" y="1192"/>
                    <a:pt x="1548" y="739"/>
                  </a:cubicBezTo>
                  <a:cubicBezTo>
                    <a:pt x="2310" y="322"/>
                    <a:pt x="3251" y="1"/>
                    <a:pt x="4096" y="203"/>
                  </a:cubicBezTo>
                  <a:cubicBezTo>
                    <a:pt x="4191" y="227"/>
                    <a:pt x="4298" y="263"/>
                    <a:pt x="4394" y="299"/>
                  </a:cubicBezTo>
                  <a:cubicBezTo>
                    <a:pt x="6156" y="1037"/>
                    <a:pt x="5275" y="3192"/>
                    <a:pt x="5275" y="319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50;p28"/>
            <p:cNvSpPr/>
            <p:nvPr/>
          </p:nvSpPr>
          <p:spPr>
            <a:xfrm>
              <a:off x="2680375" y="1599125"/>
              <a:ext cx="95875" cy="90225"/>
            </a:xfrm>
            <a:custGeom>
              <a:avLst/>
              <a:gdLst/>
              <a:ahLst/>
              <a:cxnLst/>
              <a:rect l="l" t="t" r="r" b="b"/>
              <a:pathLst>
                <a:path w="3835" h="3609" extrusionOk="0">
                  <a:moveTo>
                    <a:pt x="3049" y="2966"/>
                  </a:moveTo>
                  <a:cubicBezTo>
                    <a:pt x="2751" y="3311"/>
                    <a:pt x="2346" y="3525"/>
                    <a:pt x="1894" y="3609"/>
                  </a:cubicBezTo>
                  <a:cubicBezTo>
                    <a:pt x="1751" y="3513"/>
                    <a:pt x="1620" y="3406"/>
                    <a:pt x="1501" y="3287"/>
                  </a:cubicBezTo>
                  <a:cubicBezTo>
                    <a:pt x="1108" y="2918"/>
                    <a:pt x="644" y="2632"/>
                    <a:pt x="132" y="2442"/>
                  </a:cubicBezTo>
                  <a:cubicBezTo>
                    <a:pt x="1" y="1846"/>
                    <a:pt x="132" y="1227"/>
                    <a:pt x="489" y="739"/>
                  </a:cubicBezTo>
                  <a:cubicBezTo>
                    <a:pt x="1251" y="322"/>
                    <a:pt x="2192" y="1"/>
                    <a:pt x="3025" y="203"/>
                  </a:cubicBezTo>
                  <a:cubicBezTo>
                    <a:pt x="3085" y="239"/>
                    <a:pt x="3132" y="287"/>
                    <a:pt x="3180" y="334"/>
                  </a:cubicBezTo>
                  <a:cubicBezTo>
                    <a:pt x="3835" y="1013"/>
                    <a:pt x="3775" y="2180"/>
                    <a:pt x="3049" y="2966"/>
                  </a:cubicBezTo>
                  <a:close/>
                </a:path>
              </a:pathLst>
            </a:custGeom>
            <a:gradFill>
              <a:gsLst>
                <a:gs pos="0">
                  <a:srgbClr val="8A9EFF"/>
                </a:gs>
                <a:gs pos="100000">
                  <a:srgbClr val="0F36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51;p28"/>
            <p:cNvSpPr/>
            <p:nvPr/>
          </p:nvSpPr>
          <p:spPr>
            <a:xfrm>
              <a:off x="2689900" y="1623950"/>
              <a:ext cx="56875" cy="53100"/>
            </a:xfrm>
            <a:custGeom>
              <a:avLst/>
              <a:gdLst/>
              <a:ahLst/>
              <a:cxnLst/>
              <a:rect l="l" t="t" r="r" b="b"/>
              <a:pathLst>
                <a:path w="2275" h="2124" extrusionOk="0">
                  <a:moveTo>
                    <a:pt x="1264" y="0"/>
                  </a:moveTo>
                  <a:cubicBezTo>
                    <a:pt x="916" y="0"/>
                    <a:pt x="558" y="188"/>
                    <a:pt x="334" y="532"/>
                  </a:cubicBezTo>
                  <a:cubicBezTo>
                    <a:pt x="1" y="1032"/>
                    <a:pt x="84" y="1687"/>
                    <a:pt x="525" y="1984"/>
                  </a:cubicBezTo>
                  <a:cubicBezTo>
                    <a:pt x="669" y="2078"/>
                    <a:pt x="836" y="2123"/>
                    <a:pt x="1006" y="2123"/>
                  </a:cubicBezTo>
                  <a:cubicBezTo>
                    <a:pt x="1354" y="2123"/>
                    <a:pt x="1718" y="1935"/>
                    <a:pt x="1942" y="1592"/>
                  </a:cubicBezTo>
                  <a:cubicBezTo>
                    <a:pt x="2275" y="1080"/>
                    <a:pt x="2192" y="437"/>
                    <a:pt x="1751" y="139"/>
                  </a:cubicBezTo>
                  <a:cubicBezTo>
                    <a:pt x="1602" y="45"/>
                    <a:pt x="1434" y="0"/>
                    <a:pt x="1264" y="0"/>
                  </a:cubicBezTo>
                  <a:close/>
                </a:path>
              </a:pathLst>
            </a:custGeom>
            <a:solidFill>
              <a:srgbClr val="0017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52;p28"/>
            <p:cNvSpPr/>
            <p:nvPr/>
          </p:nvSpPr>
          <p:spPr>
            <a:xfrm>
              <a:off x="2661625" y="1584550"/>
              <a:ext cx="155700" cy="89025"/>
            </a:xfrm>
            <a:custGeom>
              <a:avLst/>
              <a:gdLst/>
              <a:ahLst/>
              <a:cxnLst/>
              <a:rect l="l" t="t" r="r" b="b"/>
              <a:pathLst>
                <a:path w="6228" h="3561" extrusionOk="0">
                  <a:moveTo>
                    <a:pt x="1" y="2227"/>
                  </a:moveTo>
                  <a:cubicBezTo>
                    <a:pt x="1" y="2227"/>
                    <a:pt x="2263" y="203"/>
                    <a:pt x="3977" y="1001"/>
                  </a:cubicBezTo>
                  <a:cubicBezTo>
                    <a:pt x="5692" y="1786"/>
                    <a:pt x="5037" y="3560"/>
                    <a:pt x="5037" y="3560"/>
                  </a:cubicBezTo>
                  <a:lnTo>
                    <a:pt x="6228" y="3501"/>
                  </a:lnTo>
                  <a:lnTo>
                    <a:pt x="5549" y="2941"/>
                  </a:lnTo>
                  <a:cubicBezTo>
                    <a:pt x="5644" y="2036"/>
                    <a:pt x="5156" y="1167"/>
                    <a:pt x="4346" y="763"/>
                  </a:cubicBezTo>
                  <a:cubicBezTo>
                    <a:pt x="2930" y="1"/>
                    <a:pt x="703" y="1477"/>
                    <a:pt x="1" y="22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53;p28"/>
            <p:cNvSpPr/>
            <p:nvPr/>
          </p:nvSpPr>
          <p:spPr>
            <a:xfrm>
              <a:off x="2754200" y="1658675"/>
              <a:ext cx="19375" cy="12825"/>
            </a:xfrm>
            <a:custGeom>
              <a:avLst/>
              <a:gdLst/>
              <a:ahLst/>
              <a:cxnLst/>
              <a:rect l="l" t="t" r="r" b="b"/>
              <a:pathLst>
                <a:path w="775" h="513" extrusionOk="0">
                  <a:moveTo>
                    <a:pt x="1" y="0"/>
                  </a:moveTo>
                  <a:cubicBezTo>
                    <a:pt x="167" y="286"/>
                    <a:pt x="453" y="476"/>
                    <a:pt x="774" y="512"/>
                  </a:cubicBezTo>
                  <a:cubicBezTo>
                    <a:pt x="620" y="226"/>
                    <a:pt x="322" y="3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554;p28"/>
            <p:cNvSpPr/>
            <p:nvPr/>
          </p:nvSpPr>
          <p:spPr>
            <a:xfrm>
              <a:off x="2669075" y="1654500"/>
              <a:ext cx="104800" cy="58950"/>
            </a:xfrm>
            <a:custGeom>
              <a:avLst/>
              <a:gdLst/>
              <a:ahLst/>
              <a:cxnLst/>
              <a:rect l="l" t="t" r="r" b="b"/>
              <a:pathLst>
                <a:path w="4192" h="2358" extrusionOk="0">
                  <a:moveTo>
                    <a:pt x="0" y="0"/>
                  </a:moveTo>
                  <a:cubicBezTo>
                    <a:pt x="739" y="370"/>
                    <a:pt x="1417" y="834"/>
                    <a:pt x="2013" y="1405"/>
                  </a:cubicBezTo>
                  <a:cubicBezTo>
                    <a:pt x="3048" y="2358"/>
                    <a:pt x="4191" y="1394"/>
                    <a:pt x="4191" y="1394"/>
                  </a:cubicBezTo>
                  <a:cubicBezTo>
                    <a:pt x="3656" y="1655"/>
                    <a:pt x="3025" y="1667"/>
                    <a:pt x="2477" y="1405"/>
                  </a:cubicBezTo>
                  <a:cubicBezTo>
                    <a:pt x="1596" y="953"/>
                    <a:pt x="1620" y="465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555;p28"/>
            <p:cNvSpPr/>
            <p:nvPr/>
          </p:nvSpPr>
          <p:spPr>
            <a:xfrm>
              <a:off x="2646650" y="1637525"/>
              <a:ext cx="17675" cy="15450"/>
            </a:xfrm>
            <a:custGeom>
              <a:avLst/>
              <a:gdLst/>
              <a:ahLst/>
              <a:cxnLst/>
              <a:rect l="l" t="t" r="r" b="b"/>
              <a:pathLst>
                <a:path w="707" h="618" extrusionOk="0">
                  <a:moveTo>
                    <a:pt x="695" y="1"/>
                  </a:moveTo>
                  <a:cubicBezTo>
                    <a:pt x="1" y="546"/>
                    <a:pt x="338" y="617"/>
                    <a:pt x="562" y="617"/>
                  </a:cubicBezTo>
                  <a:cubicBezTo>
                    <a:pt x="642" y="617"/>
                    <a:pt x="707" y="608"/>
                    <a:pt x="707" y="608"/>
                  </a:cubicBezTo>
                  <a:lnTo>
                    <a:pt x="6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556;p28"/>
            <p:cNvSpPr/>
            <p:nvPr/>
          </p:nvSpPr>
          <p:spPr>
            <a:xfrm>
              <a:off x="2655675" y="1653000"/>
              <a:ext cx="59550" cy="76225"/>
            </a:xfrm>
            <a:custGeom>
              <a:avLst/>
              <a:gdLst/>
              <a:ahLst/>
              <a:cxnLst/>
              <a:rect l="l" t="t" r="r" b="b"/>
              <a:pathLst>
                <a:path w="2382" h="3049" extrusionOk="0">
                  <a:moveTo>
                    <a:pt x="1" y="1"/>
                  </a:moveTo>
                  <a:cubicBezTo>
                    <a:pt x="1" y="1"/>
                    <a:pt x="822" y="1787"/>
                    <a:pt x="1560" y="2418"/>
                  </a:cubicBezTo>
                  <a:cubicBezTo>
                    <a:pt x="2287" y="3049"/>
                    <a:pt x="2382" y="1489"/>
                    <a:pt x="1525" y="811"/>
                  </a:cubicBezTo>
                  <a:cubicBezTo>
                    <a:pt x="679" y="132"/>
                    <a:pt x="1" y="1"/>
                    <a:pt x="1" y="1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557;p28"/>
            <p:cNvSpPr/>
            <p:nvPr/>
          </p:nvSpPr>
          <p:spPr>
            <a:xfrm>
              <a:off x="2530075" y="1374400"/>
              <a:ext cx="117875" cy="69075"/>
            </a:xfrm>
            <a:custGeom>
              <a:avLst/>
              <a:gdLst/>
              <a:ahLst/>
              <a:cxnLst/>
              <a:rect l="l" t="t" r="r" b="b"/>
              <a:pathLst>
                <a:path w="4715" h="2763" extrusionOk="0">
                  <a:moveTo>
                    <a:pt x="4715" y="2763"/>
                  </a:moveTo>
                  <a:cubicBezTo>
                    <a:pt x="4715" y="2763"/>
                    <a:pt x="4536" y="1668"/>
                    <a:pt x="3834" y="1025"/>
                  </a:cubicBezTo>
                  <a:cubicBezTo>
                    <a:pt x="3131" y="382"/>
                    <a:pt x="965" y="1"/>
                    <a:pt x="0" y="560"/>
                  </a:cubicBezTo>
                  <a:cubicBezTo>
                    <a:pt x="0" y="560"/>
                    <a:pt x="1655" y="596"/>
                    <a:pt x="4715" y="2763"/>
                  </a:cubicBezTo>
                  <a:close/>
                </a:path>
              </a:pathLst>
            </a:custGeom>
            <a:solidFill>
              <a:srgbClr val="C152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558;p28"/>
            <p:cNvSpPr/>
            <p:nvPr/>
          </p:nvSpPr>
          <p:spPr>
            <a:xfrm>
              <a:off x="2463975" y="1434525"/>
              <a:ext cx="105100" cy="151250"/>
            </a:xfrm>
            <a:custGeom>
              <a:avLst/>
              <a:gdLst/>
              <a:ahLst/>
              <a:cxnLst/>
              <a:rect l="l" t="t" r="r" b="b"/>
              <a:pathLst>
                <a:path w="4204" h="6050" extrusionOk="0">
                  <a:moveTo>
                    <a:pt x="406" y="1668"/>
                  </a:moveTo>
                  <a:cubicBezTo>
                    <a:pt x="1" y="2430"/>
                    <a:pt x="132" y="3406"/>
                    <a:pt x="942" y="3954"/>
                  </a:cubicBezTo>
                  <a:cubicBezTo>
                    <a:pt x="1073" y="4049"/>
                    <a:pt x="1227" y="4132"/>
                    <a:pt x="1382" y="4192"/>
                  </a:cubicBezTo>
                  <a:cubicBezTo>
                    <a:pt x="1882" y="4406"/>
                    <a:pt x="2323" y="4716"/>
                    <a:pt x="2704" y="5109"/>
                  </a:cubicBezTo>
                  <a:cubicBezTo>
                    <a:pt x="3204" y="5597"/>
                    <a:pt x="3549" y="6049"/>
                    <a:pt x="3632" y="5942"/>
                  </a:cubicBezTo>
                  <a:cubicBezTo>
                    <a:pt x="3751" y="5787"/>
                    <a:pt x="4025" y="5025"/>
                    <a:pt x="4121" y="4108"/>
                  </a:cubicBezTo>
                  <a:cubicBezTo>
                    <a:pt x="4204" y="3251"/>
                    <a:pt x="4132" y="2263"/>
                    <a:pt x="3609" y="1572"/>
                  </a:cubicBezTo>
                  <a:cubicBezTo>
                    <a:pt x="3549" y="1489"/>
                    <a:pt x="3478" y="1406"/>
                    <a:pt x="3406" y="1334"/>
                  </a:cubicBezTo>
                  <a:cubicBezTo>
                    <a:pt x="2025" y="1"/>
                    <a:pt x="406" y="1668"/>
                    <a:pt x="406" y="1668"/>
                  </a:cubicBezTo>
                  <a:close/>
                </a:path>
              </a:pathLst>
            </a:custGeom>
            <a:solidFill>
              <a:srgbClr val="FFD3C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559;p28"/>
            <p:cNvSpPr/>
            <p:nvPr/>
          </p:nvSpPr>
          <p:spPr>
            <a:xfrm>
              <a:off x="2484825" y="1463400"/>
              <a:ext cx="84250" cy="98850"/>
            </a:xfrm>
            <a:custGeom>
              <a:avLst/>
              <a:gdLst/>
              <a:ahLst/>
              <a:cxnLst/>
              <a:rect l="l" t="t" r="r" b="b"/>
              <a:pathLst>
                <a:path w="3370" h="3954" extrusionOk="0">
                  <a:moveTo>
                    <a:pt x="227" y="1489"/>
                  </a:moveTo>
                  <a:cubicBezTo>
                    <a:pt x="36" y="1894"/>
                    <a:pt x="0" y="2358"/>
                    <a:pt x="108" y="2799"/>
                  </a:cubicBezTo>
                  <a:cubicBezTo>
                    <a:pt x="239" y="2894"/>
                    <a:pt x="393" y="2977"/>
                    <a:pt x="548" y="3037"/>
                  </a:cubicBezTo>
                  <a:cubicBezTo>
                    <a:pt x="1048" y="3251"/>
                    <a:pt x="1489" y="3561"/>
                    <a:pt x="1870" y="3954"/>
                  </a:cubicBezTo>
                  <a:cubicBezTo>
                    <a:pt x="2465" y="3846"/>
                    <a:pt x="2977" y="3477"/>
                    <a:pt x="3287" y="2953"/>
                  </a:cubicBezTo>
                  <a:cubicBezTo>
                    <a:pt x="3370" y="2096"/>
                    <a:pt x="3298" y="1108"/>
                    <a:pt x="2775" y="417"/>
                  </a:cubicBezTo>
                  <a:cubicBezTo>
                    <a:pt x="2715" y="382"/>
                    <a:pt x="2667" y="358"/>
                    <a:pt x="2608" y="334"/>
                  </a:cubicBezTo>
                  <a:cubicBezTo>
                    <a:pt x="1727" y="1"/>
                    <a:pt x="667" y="513"/>
                    <a:pt x="227" y="1489"/>
                  </a:cubicBezTo>
                  <a:close/>
                </a:path>
              </a:pathLst>
            </a:custGeom>
            <a:gradFill>
              <a:gsLst>
                <a:gs pos="0">
                  <a:srgbClr val="8A9EFF"/>
                </a:gs>
                <a:gs pos="100000">
                  <a:srgbClr val="0F36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560;p28"/>
            <p:cNvSpPr/>
            <p:nvPr/>
          </p:nvSpPr>
          <p:spPr>
            <a:xfrm>
              <a:off x="2501800" y="1489500"/>
              <a:ext cx="57175" cy="53300"/>
            </a:xfrm>
            <a:custGeom>
              <a:avLst/>
              <a:gdLst/>
              <a:ahLst/>
              <a:cxnLst/>
              <a:rect l="l" t="t" r="r" b="b"/>
              <a:pathLst>
                <a:path w="2287" h="2132" extrusionOk="0">
                  <a:moveTo>
                    <a:pt x="1265" y="0"/>
                  </a:moveTo>
                  <a:cubicBezTo>
                    <a:pt x="920" y="0"/>
                    <a:pt x="567" y="188"/>
                    <a:pt x="345" y="528"/>
                  </a:cubicBezTo>
                  <a:cubicBezTo>
                    <a:pt x="0" y="1040"/>
                    <a:pt x="95" y="1695"/>
                    <a:pt x="536" y="1993"/>
                  </a:cubicBezTo>
                  <a:cubicBezTo>
                    <a:pt x="681" y="2087"/>
                    <a:pt x="846" y="2132"/>
                    <a:pt x="1015" y="2132"/>
                  </a:cubicBezTo>
                  <a:cubicBezTo>
                    <a:pt x="1360" y="2132"/>
                    <a:pt x="1721" y="1944"/>
                    <a:pt x="1953" y="1600"/>
                  </a:cubicBezTo>
                  <a:cubicBezTo>
                    <a:pt x="2286" y="1088"/>
                    <a:pt x="2203" y="433"/>
                    <a:pt x="1762" y="147"/>
                  </a:cubicBezTo>
                  <a:cubicBezTo>
                    <a:pt x="1611" y="48"/>
                    <a:pt x="1439" y="0"/>
                    <a:pt x="1265" y="0"/>
                  </a:cubicBezTo>
                  <a:close/>
                </a:path>
              </a:pathLst>
            </a:custGeom>
            <a:solidFill>
              <a:srgbClr val="00179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1" name="Google Shape;561;p28"/>
            <p:cNvSpPr/>
            <p:nvPr/>
          </p:nvSpPr>
          <p:spPr>
            <a:xfrm>
              <a:off x="2467850" y="1439600"/>
              <a:ext cx="114925" cy="135150"/>
            </a:xfrm>
            <a:custGeom>
              <a:avLst/>
              <a:gdLst/>
              <a:ahLst/>
              <a:cxnLst/>
              <a:rect l="l" t="t" r="r" b="b"/>
              <a:pathLst>
                <a:path w="4597" h="5406" extrusionOk="0">
                  <a:moveTo>
                    <a:pt x="3632" y="5406"/>
                  </a:moveTo>
                  <a:cubicBezTo>
                    <a:pt x="3632" y="5406"/>
                    <a:pt x="4597" y="2536"/>
                    <a:pt x="3192" y="1274"/>
                  </a:cubicBezTo>
                  <a:cubicBezTo>
                    <a:pt x="1775" y="0"/>
                    <a:pt x="417" y="1310"/>
                    <a:pt x="417" y="1310"/>
                  </a:cubicBezTo>
                  <a:lnTo>
                    <a:pt x="1" y="191"/>
                  </a:lnTo>
                  <a:lnTo>
                    <a:pt x="775" y="596"/>
                  </a:lnTo>
                  <a:cubicBezTo>
                    <a:pt x="1572" y="155"/>
                    <a:pt x="2561" y="250"/>
                    <a:pt x="3263" y="834"/>
                  </a:cubicBezTo>
                  <a:cubicBezTo>
                    <a:pt x="4525" y="1834"/>
                    <a:pt x="4049" y="4465"/>
                    <a:pt x="3632" y="540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2" name="Google Shape;562;p28"/>
            <p:cNvSpPr/>
            <p:nvPr/>
          </p:nvSpPr>
          <p:spPr>
            <a:xfrm>
              <a:off x="2485425" y="1484250"/>
              <a:ext cx="19375" cy="12825"/>
            </a:xfrm>
            <a:custGeom>
              <a:avLst/>
              <a:gdLst/>
              <a:ahLst/>
              <a:cxnLst/>
              <a:rect l="l" t="t" r="r" b="b"/>
              <a:pathLst>
                <a:path w="775" h="513" extrusionOk="0">
                  <a:moveTo>
                    <a:pt x="0" y="0"/>
                  </a:moveTo>
                  <a:cubicBezTo>
                    <a:pt x="167" y="286"/>
                    <a:pt x="453" y="476"/>
                    <a:pt x="774" y="512"/>
                  </a:cubicBezTo>
                  <a:cubicBezTo>
                    <a:pt x="619" y="226"/>
                    <a:pt x="334" y="3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3" name="Google Shape;563;p28"/>
            <p:cNvSpPr/>
            <p:nvPr/>
          </p:nvSpPr>
          <p:spPr>
            <a:xfrm>
              <a:off x="2458025" y="1491075"/>
              <a:ext cx="84575" cy="82475"/>
            </a:xfrm>
            <a:custGeom>
              <a:avLst/>
              <a:gdLst/>
              <a:ahLst/>
              <a:cxnLst/>
              <a:rect l="l" t="t" r="r" b="b"/>
              <a:pathLst>
                <a:path w="3383" h="3299" extrusionOk="0">
                  <a:moveTo>
                    <a:pt x="3382" y="3299"/>
                  </a:moveTo>
                  <a:cubicBezTo>
                    <a:pt x="2751" y="2763"/>
                    <a:pt x="2049" y="2335"/>
                    <a:pt x="1299" y="2013"/>
                  </a:cubicBezTo>
                  <a:cubicBezTo>
                    <a:pt x="1" y="1430"/>
                    <a:pt x="441" y="1"/>
                    <a:pt x="441" y="1"/>
                  </a:cubicBezTo>
                  <a:cubicBezTo>
                    <a:pt x="406" y="608"/>
                    <a:pt x="644" y="1192"/>
                    <a:pt x="1108" y="1585"/>
                  </a:cubicBezTo>
                  <a:cubicBezTo>
                    <a:pt x="1870" y="2216"/>
                    <a:pt x="2311" y="2001"/>
                    <a:pt x="3382" y="32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4" name="Google Shape;564;p28"/>
            <p:cNvSpPr/>
            <p:nvPr/>
          </p:nvSpPr>
          <p:spPr>
            <a:xfrm>
              <a:off x="2545850" y="1571450"/>
              <a:ext cx="14300" cy="14500"/>
            </a:xfrm>
            <a:custGeom>
              <a:avLst/>
              <a:gdLst/>
              <a:ahLst/>
              <a:cxnLst/>
              <a:rect l="l" t="t" r="r" b="b"/>
              <a:pathLst>
                <a:path w="572" h="580" extrusionOk="0">
                  <a:moveTo>
                    <a:pt x="572" y="1"/>
                  </a:moveTo>
                  <a:lnTo>
                    <a:pt x="0" y="227"/>
                  </a:lnTo>
                  <a:cubicBezTo>
                    <a:pt x="0" y="227"/>
                    <a:pt x="104" y="580"/>
                    <a:pt x="254" y="580"/>
                  </a:cubicBezTo>
                  <a:cubicBezTo>
                    <a:pt x="347" y="580"/>
                    <a:pt x="458" y="443"/>
                    <a:pt x="5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5" name="Google Shape;565;p28"/>
            <p:cNvSpPr/>
            <p:nvPr/>
          </p:nvSpPr>
          <p:spPr>
            <a:xfrm>
              <a:off x="2456250" y="1545250"/>
              <a:ext cx="93200" cy="39925"/>
            </a:xfrm>
            <a:custGeom>
              <a:avLst/>
              <a:gdLst/>
              <a:ahLst/>
              <a:cxnLst/>
              <a:rect l="l" t="t" r="r" b="b"/>
              <a:pathLst>
                <a:path w="3728" h="1597" extrusionOk="0">
                  <a:moveTo>
                    <a:pt x="3727" y="1596"/>
                  </a:moveTo>
                  <a:cubicBezTo>
                    <a:pt x="3727" y="1596"/>
                    <a:pt x="1751" y="1549"/>
                    <a:pt x="881" y="1132"/>
                  </a:cubicBezTo>
                  <a:cubicBezTo>
                    <a:pt x="0" y="715"/>
                    <a:pt x="1405" y="1"/>
                    <a:pt x="2370" y="513"/>
                  </a:cubicBezTo>
                  <a:cubicBezTo>
                    <a:pt x="3334" y="1025"/>
                    <a:pt x="3727" y="1596"/>
                    <a:pt x="3727" y="1596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6" name="Google Shape;566;p28"/>
            <p:cNvSpPr/>
            <p:nvPr/>
          </p:nvSpPr>
          <p:spPr>
            <a:xfrm>
              <a:off x="2539600" y="1642900"/>
              <a:ext cx="30375" cy="28000"/>
            </a:xfrm>
            <a:custGeom>
              <a:avLst/>
              <a:gdLst/>
              <a:ahLst/>
              <a:cxnLst/>
              <a:rect l="l" t="t" r="r" b="b"/>
              <a:pathLst>
                <a:path w="1215" h="1120" extrusionOk="0">
                  <a:moveTo>
                    <a:pt x="0" y="48"/>
                  </a:moveTo>
                  <a:cubicBezTo>
                    <a:pt x="143" y="0"/>
                    <a:pt x="298" y="48"/>
                    <a:pt x="405" y="143"/>
                  </a:cubicBezTo>
                  <a:cubicBezTo>
                    <a:pt x="631" y="322"/>
                    <a:pt x="631" y="691"/>
                    <a:pt x="1215" y="1119"/>
                  </a:cubicBezTo>
                  <a:cubicBezTo>
                    <a:pt x="1215" y="1119"/>
                    <a:pt x="286" y="631"/>
                    <a:pt x="0" y="48"/>
                  </a:cubicBezTo>
                  <a:close/>
                </a:path>
              </a:pathLst>
            </a:custGeom>
            <a:solidFill>
              <a:srgbClr val="E07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7" name="Google Shape;567;p28"/>
            <p:cNvSpPr/>
            <p:nvPr/>
          </p:nvSpPr>
          <p:spPr>
            <a:xfrm>
              <a:off x="2515775" y="1616100"/>
              <a:ext cx="42300" cy="35750"/>
            </a:xfrm>
            <a:custGeom>
              <a:avLst/>
              <a:gdLst/>
              <a:ahLst/>
              <a:cxnLst/>
              <a:rect l="l" t="t" r="r" b="b"/>
              <a:pathLst>
                <a:path w="1692" h="1430" extrusionOk="0">
                  <a:moveTo>
                    <a:pt x="751" y="1429"/>
                  </a:moveTo>
                  <a:cubicBezTo>
                    <a:pt x="751" y="1429"/>
                    <a:pt x="370" y="977"/>
                    <a:pt x="596" y="596"/>
                  </a:cubicBezTo>
                  <a:cubicBezTo>
                    <a:pt x="822" y="203"/>
                    <a:pt x="1691" y="1"/>
                    <a:pt x="1691" y="1"/>
                  </a:cubicBezTo>
                  <a:cubicBezTo>
                    <a:pt x="1691" y="1"/>
                    <a:pt x="691" y="36"/>
                    <a:pt x="346" y="417"/>
                  </a:cubicBezTo>
                  <a:cubicBezTo>
                    <a:pt x="1" y="798"/>
                    <a:pt x="751" y="1429"/>
                    <a:pt x="751" y="1429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2573225" y="1672950"/>
              <a:ext cx="36625" cy="17900"/>
            </a:xfrm>
            <a:custGeom>
              <a:avLst/>
              <a:gdLst/>
              <a:ahLst/>
              <a:cxnLst/>
              <a:rect l="l" t="t" r="r" b="b"/>
              <a:pathLst>
                <a:path w="1465" h="716" extrusionOk="0">
                  <a:moveTo>
                    <a:pt x="1465" y="715"/>
                  </a:moveTo>
                  <a:cubicBezTo>
                    <a:pt x="1453" y="560"/>
                    <a:pt x="1346" y="429"/>
                    <a:pt x="1215" y="370"/>
                  </a:cubicBezTo>
                  <a:cubicBezTo>
                    <a:pt x="965" y="239"/>
                    <a:pt x="620" y="382"/>
                    <a:pt x="1" y="1"/>
                  </a:cubicBezTo>
                  <a:cubicBezTo>
                    <a:pt x="1" y="1"/>
                    <a:pt x="810" y="667"/>
                    <a:pt x="1465" y="715"/>
                  </a:cubicBezTo>
                  <a:close/>
                </a:path>
              </a:pathLst>
            </a:custGeom>
            <a:solidFill>
              <a:srgbClr val="E070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2604775" y="1662525"/>
              <a:ext cx="32475" cy="47075"/>
            </a:xfrm>
            <a:custGeom>
              <a:avLst/>
              <a:gdLst/>
              <a:ahLst/>
              <a:cxnLst/>
              <a:rect l="l" t="t" r="r" b="b"/>
              <a:pathLst>
                <a:path w="1299" h="1883" extrusionOk="0">
                  <a:moveTo>
                    <a:pt x="1" y="1430"/>
                  </a:moveTo>
                  <a:cubicBezTo>
                    <a:pt x="1" y="1430"/>
                    <a:pt x="548" y="1608"/>
                    <a:pt x="822" y="1239"/>
                  </a:cubicBezTo>
                  <a:cubicBezTo>
                    <a:pt x="1096" y="882"/>
                    <a:pt x="941" y="1"/>
                    <a:pt x="941" y="1"/>
                  </a:cubicBezTo>
                  <a:cubicBezTo>
                    <a:pt x="941" y="1"/>
                    <a:pt x="1298" y="942"/>
                    <a:pt x="1084" y="1406"/>
                  </a:cubicBezTo>
                  <a:cubicBezTo>
                    <a:pt x="870" y="1882"/>
                    <a:pt x="1" y="1430"/>
                    <a:pt x="1" y="1430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0" name="Google Shape;570;p28"/>
            <p:cNvSpPr/>
            <p:nvPr/>
          </p:nvSpPr>
          <p:spPr>
            <a:xfrm>
              <a:off x="2518750" y="1628900"/>
              <a:ext cx="110450" cy="84850"/>
            </a:xfrm>
            <a:custGeom>
              <a:avLst/>
              <a:gdLst/>
              <a:ahLst/>
              <a:cxnLst/>
              <a:rect l="l" t="t" r="r" b="b"/>
              <a:pathLst>
                <a:path w="4418" h="3394" extrusionOk="0">
                  <a:moveTo>
                    <a:pt x="167" y="1"/>
                  </a:moveTo>
                  <a:cubicBezTo>
                    <a:pt x="370" y="262"/>
                    <a:pt x="656" y="453"/>
                    <a:pt x="977" y="524"/>
                  </a:cubicBezTo>
                  <a:cubicBezTo>
                    <a:pt x="1560" y="679"/>
                    <a:pt x="1679" y="1322"/>
                    <a:pt x="2251" y="1667"/>
                  </a:cubicBezTo>
                  <a:cubicBezTo>
                    <a:pt x="2822" y="2025"/>
                    <a:pt x="3477" y="2084"/>
                    <a:pt x="3799" y="2239"/>
                  </a:cubicBezTo>
                  <a:cubicBezTo>
                    <a:pt x="4120" y="2406"/>
                    <a:pt x="4418" y="2882"/>
                    <a:pt x="4418" y="2882"/>
                  </a:cubicBezTo>
                  <a:cubicBezTo>
                    <a:pt x="4418" y="2882"/>
                    <a:pt x="3584" y="3394"/>
                    <a:pt x="1799" y="2346"/>
                  </a:cubicBezTo>
                  <a:cubicBezTo>
                    <a:pt x="1" y="1298"/>
                    <a:pt x="167" y="1"/>
                    <a:pt x="167" y="1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1" name="Google Shape;571;p28"/>
            <p:cNvSpPr/>
            <p:nvPr/>
          </p:nvSpPr>
          <p:spPr>
            <a:xfrm>
              <a:off x="2566375" y="1587225"/>
              <a:ext cx="72650" cy="62525"/>
            </a:xfrm>
            <a:custGeom>
              <a:avLst/>
              <a:gdLst/>
              <a:ahLst/>
              <a:cxnLst/>
              <a:rect l="l" t="t" r="r" b="b"/>
              <a:pathLst>
                <a:path w="2906" h="2501" extrusionOk="0">
                  <a:moveTo>
                    <a:pt x="1" y="1096"/>
                  </a:moveTo>
                  <a:cubicBezTo>
                    <a:pt x="1" y="1096"/>
                    <a:pt x="1858" y="1453"/>
                    <a:pt x="2489" y="2501"/>
                  </a:cubicBezTo>
                  <a:cubicBezTo>
                    <a:pt x="2489" y="2501"/>
                    <a:pt x="2906" y="1"/>
                    <a:pt x="1" y="1096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2396725" y="1671175"/>
              <a:ext cx="262250" cy="161650"/>
            </a:xfrm>
            <a:custGeom>
              <a:avLst/>
              <a:gdLst/>
              <a:ahLst/>
              <a:cxnLst/>
              <a:rect l="l" t="t" r="r" b="b"/>
              <a:pathLst>
                <a:path w="10490" h="6466" extrusionOk="0">
                  <a:moveTo>
                    <a:pt x="10490" y="6287"/>
                  </a:moveTo>
                  <a:cubicBezTo>
                    <a:pt x="9168" y="6465"/>
                    <a:pt x="7692" y="6406"/>
                    <a:pt x="6703" y="6168"/>
                  </a:cubicBezTo>
                  <a:cubicBezTo>
                    <a:pt x="5036" y="5763"/>
                    <a:pt x="4727" y="6168"/>
                    <a:pt x="3417" y="5299"/>
                  </a:cubicBezTo>
                  <a:cubicBezTo>
                    <a:pt x="2191" y="4489"/>
                    <a:pt x="2358" y="3989"/>
                    <a:pt x="1334" y="2620"/>
                  </a:cubicBezTo>
                  <a:cubicBezTo>
                    <a:pt x="762" y="1810"/>
                    <a:pt x="322" y="929"/>
                    <a:pt x="0" y="0"/>
                  </a:cubicBezTo>
                  <a:cubicBezTo>
                    <a:pt x="476" y="953"/>
                    <a:pt x="1036" y="1846"/>
                    <a:pt x="1691" y="2679"/>
                  </a:cubicBezTo>
                  <a:cubicBezTo>
                    <a:pt x="2739" y="3989"/>
                    <a:pt x="2798" y="4501"/>
                    <a:pt x="3667" y="5025"/>
                  </a:cubicBezTo>
                  <a:cubicBezTo>
                    <a:pt x="4536" y="5560"/>
                    <a:pt x="5537" y="5465"/>
                    <a:pt x="6775" y="5918"/>
                  </a:cubicBezTo>
                  <a:cubicBezTo>
                    <a:pt x="7989" y="6346"/>
                    <a:pt x="10347" y="6287"/>
                    <a:pt x="10490" y="6287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3" name="Google Shape;573;p28"/>
            <p:cNvSpPr/>
            <p:nvPr/>
          </p:nvSpPr>
          <p:spPr>
            <a:xfrm>
              <a:off x="2474700" y="1647650"/>
              <a:ext cx="153025" cy="136050"/>
            </a:xfrm>
            <a:custGeom>
              <a:avLst/>
              <a:gdLst/>
              <a:ahLst/>
              <a:cxnLst/>
              <a:rect l="l" t="t" r="r" b="b"/>
              <a:pathLst>
                <a:path w="6121" h="5442" extrusionOk="0">
                  <a:moveTo>
                    <a:pt x="4299" y="4954"/>
                  </a:moveTo>
                  <a:cubicBezTo>
                    <a:pt x="3430" y="5299"/>
                    <a:pt x="2334" y="5442"/>
                    <a:pt x="1286" y="4870"/>
                  </a:cubicBezTo>
                  <a:lnTo>
                    <a:pt x="1286" y="4870"/>
                  </a:lnTo>
                  <a:lnTo>
                    <a:pt x="1275" y="4870"/>
                  </a:lnTo>
                  <a:lnTo>
                    <a:pt x="1275" y="4870"/>
                  </a:lnTo>
                  <a:lnTo>
                    <a:pt x="1275" y="4870"/>
                  </a:lnTo>
                  <a:cubicBezTo>
                    <a:pt x="263" y="4061"/>
                    <a:pt x="1" y="2858"/>
                    <a:pt x="36" y="1858"/>
                  </a:cubicBezTo>
                  <a:cubicBezTo>
                    <a:pt x="72" y="810"/>
                    <a:pt x="429" y="1"/>
                    <a:pt x="596" y="48"/>
                  </a:cubicBezTo>
                  <a:cubicBezTo>
                    <a:pt x="810" y="108"/>
                    <a:pt x="1394" y="941"/>
                    <a:pt x="1977" y="1251"/>
                  </a:cubicBezTo>
                  <a:cubicBezTo>
                    <a:pt x="2275" y="1417"/>
                    <a:pt x="2560" y="1584"/>
                    <a:pt x="2787" y="1715"/>
                  </a:cubicBezTo>
                  <a:cubicBezTo>
                    <a:pt x="3013" y="1846"/>
                    <a:pt x="3168" y="1953"/>
                    <a:pt x="3203" y="1977"/>
                  </a:cubicBezTo>
                  <a:lnTo>
                    <a:pt x="3203" y="1977"/>
                  </a:lnTo>
                  <a:lnTo>
                    <a:pt x="3203" y="1977"/>
                  </a:lnTo>
                  <a:cubicBezTo>
                    <a:pt x="3275" y="2013"/>
                    <a:pt x="3811" y="2394"/>
                    <a:pt x="4346" y="2822"/>
                  </a:cubicBezTo>
                  <a:cubicBezTo>
                    <a:pt x="4882" y="3239"/>
                    <a:pt x="5847" y="3442"/>
                    <a:pt x="5989" y="3620"/>
                  </a:cubicBezTo>
                  <a:cubicBezTo>
                    <a:pt x="6120" y="3763"/>
                    <a:pt x="5382" y="4513"/>
                    <a:pt x="4299" y="49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2475600" y="1647350"/>
              <a:ext cx="152125" cy="124150"/>
            </a:xfrm>
            <a:custGeom>
              <a:avLst/>
              <a:gdLst/>
              <a:ahLst/>
              <a:cxnLst/>
              <a:rect l="l" t="t" r="r" b="b"/>
              <a:pathLst>
                <a:path w="6085" h="4966" extrusionOk="0">
                  <a:moveTo>
                    <a:pt x="4263" y="4966"/>
                  </a:moveTo>
                  <a:cubicBezTo>
                    <a:pt x="4167" y="4823"/>
                    <a:pt x="3298" y="3620"/>
                    <a:pt x="2167" y="2918"/>
                  </a:cubicBezTo>
                  <a:cubicBezTo>
                    <a:pt x="1489" y="2489"/>
                    <a:pt x="762" y="2132"/>
                    <a:pt x="0" y="1858"/>
                  </a:cubicBezTo>
                  <a:cubicBezTo>
                    <a:pt x="36" y="810"/>
                    <a:pt x="393" y="1"/>
                    <a:pt x="560" y="48"/>
                  </a:cubicBezTo>
                  <a:cubicBezTo>
                    <a:pt x="762" y="120"/>
                    <a:pt x="1358" y="941"/>
                    <a:pt x="1929" y="1251"/>
                  </a:cubicBezTo>
                  <a:cubicBezTo>
                    <a:pt x="2227" y="1418"/>
                    <a:pt x="2524" y="1584"/>
                    <a:pt x="2739" y="1715"/>
                  </a:cubicBezTo>
                  <a:cubicBezTo>
                    <a:pt x="2965" y="1858"/>
                    <a:pt x="3120" y="1953"/>
                    <a:pt x="3155" y="1977"/>
                  </a:cubicBezTo>
                  <a:lnTo>
                    <a:pt x="3155" y="1977"/>
                  </a:lnTo>
                  <a:lnTo>
                    <a:pt x="3167" y="1977"/>
                  </a:lnTo>
                  <a:cubicBezTo>
                    <a:pt x="3239" y="2025"/>
                    <a:pt x="3775" y="2394"/>
                    <a:pt x="4310" y="2823"/>
                  </a:cubicBezTo>
                  <a:cubicBezTo>
                    <a:pt x="4846" y="3251"/>
                    <a:pt x="5811" y="3454"/>
                    <a:pt x="5953" y="3620"/>
                  </a:cubicBezTo>
                  <a:cubicBezTo>
                    <a:pt x="6084" y="3775"/>
                    <a:pt x="5346" y="4525"/>
                    <a:pt x="4263" y="496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5" name="Google Shape;575;p28"/>
            <p:cNvSpPr/>
            <p:nvPr/>
          </p:nvSpPr>
          <p:spPr>
            <a:xfrm>
              <a:off x="2489575" y="1648550"/>
              <a:ext cx="131900" cy="87525"/>
            </a:xfrm>
            <a:custGeom>
              <a:avLst/>
              <a:gdLst/>
              <a:ahLst/>
              <a:cxnLst/>
              <a:rect l="l" t="t" r="r" b="b"/>
              <a:pathLst>
                <a:path w="5276" h="3501" extrusionOk="0">
                  <a:moveTo>
                    <a:pt x="1" y="0"/>
                  </a:moveTo>
                  <a:cubicBezTo>
                    <a:pt x="1" y="0"/>
                    <a:pt x="787" y="953"/>
                    <a:pt x="2346" y="2084"/>
                  </a:cubicBezTo>
                  <a:cubicBezTo>
                    <a:pt x="3906" y="3227"/>
                    <a:pt x="5275" y="3501"/>
                    <a:pt x="5275" y="3501"/>
                  </a:cubicBezTo>
                  <a:cubicBezTo>
                    <a:pt x="5275" y="3501"/>
                    <a:pt x="4323" y="3072"/>
                    <a:pt x="3859" y="2632"/>
                  </a:cubicBezTo>
                  <a:cubicBezTo>
                    <a:pt x="2358" y="1227"/>
                    <a:pt x="2168" y="1584"/>
                    <a:pt x="1465" y="1084"/>
                  </a:cubicBezTo>
                  <a:cubicBezTo>
                    <a:pt x="763" y="584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6" name="Google Shape;576;p28"/>
            <p:cNvSpPr/>
            <p:nvPr/>
          </p:nvSpPr>
          <p:spPr>
            <a:xfrm>
              <a:off x="2514300" y="1673250"/>
              <a:ext cx="76225" cy="63125"/>
            </a:xfrm>
            <a:custGeom>
              <a:avLst/>
              <a:gdLst/>
              <a:ahLst/>
              <a:cxnLst/>
              <a:rect l="l" t="t" r="r" b="b"/>
              <a:pathLst>
                <a:path w="3049" h="2525" extrusionOk="0">
                  <a:moveTo>
                    <a:pt x="0" y="1"/>
                  </a:moveTo>
                  <a:cubicBezTo>
                    <a:pt x="0" y="679"/>
                    <a:pt x="345" y="1322"/>
                    <a:pt x="905" y="1715"/>
                  </a:cubicBezTo>
                  <a:lnTo>
                    <a:pt x="1310" y="1417"/>
                  </a:lnTo>
                  <a:lnTo>
                    <a:pt x="1191" y="1906"/>
                  </a:lnTo>
                  <a:cubicBezTo>
                    <a:pt x="1191" y="1906"/>
                    <a:pt x="1703" y="2525"/>
                    <a:pt x="3048" y="2072"/>
                  </a:cubicBezTo>
                  <a:cubicBezTo>
                    <a:pt x="1941" y="1513"/>
                    <a:pt x="929" y="822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7" name="Google Shape;577;p28"/>
            <p:cNvSpPr/>
            <p:nvPr/>
          </p:nvSpPr>
          <p:spPr>
            <a:xfrm>
              <a:off x="2460425" y="1671175"/>
              <a:ext cx="133075" cy="128900"/>
            </a:xfrm>
            <a:custGeom>
              <a:avLst/>
              <a:gdLst/>
              <a:ahLst/>
              <a:cxnLst/>
              <a:rect l="l" t="t" r="r" b="b"/>
              <a:pathLst>
                <a:path w="5323" h="5156" extrusionOk="0">
                  <a:moveTo>
                    <a:pt x="726" y="0"/>
                  </a:moveTo>
                  <a:cubicBezTo>
                    <a:pt x="726" y="0"/>
                    <a:pt x="0" y="3191"/>
                    <a:pt x="1512" y="4179"/>
                  </a:cubicBezTo>
                  <a:cubicBezTo>
                    <a:pt x="3024" y="5156"/>
                    <a:pt x="5322" y="3810"/>
                    <a:pt x="5322" y="3810"/>
                  </a:cubicBezTo>
                  <a:cubicBezTo>
                    <a:pt x="5322" y="3810"/>
                    <a:pt x="3262" y="4679"/>
                    <a:pt x="1774" y="3620"/>
                  </a:cubicBezTo>
                  <a:cubicBezTo>
                    <a:pt x="286" y="2572"/>
                    <a:pt x="726" y="0"/>
                    <a:pt x="726" y="0"/>
                  </a:cubicBezTo>
                  <a:close/>
                </a:path>
              </a:pathLst>
            </a:custGeom>
            <a:solidFill>
              <a:srgbClr val="F95E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2485425" y="1737550"/>
              <a:ext cx="56575" cy="37225"/>
            </a:xfrm>
            <a:custGeom>
              <a:avLst/>
              <a:gdLst/>
              <a:ahLst/>
              <a:cxnLst/>
              <a:rect l="l" t="t" r="r" b="b"/>
              <a:pathLst>
                <a:path w="2263" h="1489" extrusionOk="0">
                  <a:moveTo>
                    <a:pt x="0" y="0"/>
                  </a:moveTo>
                  <a:cubicBezTo>
                    <a:pt x="0" y="0"/>
                    <a:pt x="1536" y="1262"/>
                    <a:pt x="2262" y="1489"/>
                  </a:cubicBezTo>
                  <a:cubicBezTo>
                    <a:pt x="2262" y="1477"/>
                    <a:pt x="667" y="148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9" name="Google Shape;579;p28"/>
            <p:cNvSpPr/>
            <p:nvPr/>
          </p:nvSpPr>
          <p:spPr>
            <a:xfrm>
              <a:off x="2469350" y="1626825"/>
              <a:ext cx="33350" cy="38125"/>
            </a:xfrm>
            <a:custGeom>
              <a:avLst/>
              <a:gdLst/>
              <a:ahLst/>
              <a:cxnLst/>
              <a:rect l="l" t="t" r="r" b="b"/>
              <a:pathLst>
                <a:path w="1334" h="1525" extrusionOk="0">
                  <a:moveTo>
                    <a:pt x="1334" y="726"/>
                  </a:moveTo>
                  <a:cubicBezTo>
                    <a:pt x="1334" y="726"/>
                    <a:pt x="48" y="977"/>
                    <a:pt x="0" y="1524"/>
                  </a:cubicBezTo>
                  <a:cubicBezTo>
                    <a:pt x="0" y="1524"/>
                    <a:pt x="60" y="0"/>
                    <a:pt x="1334" y="726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0" name="Google Shape;580;p28"/>
            <p:cNvSpPr/>
            <p:nvPr/>
          </p:nvSpPr>
          <p:spPr>
            <a:xfrm>
              <a:off x="2616975" y="1724150"/>
              <a:ext cx="34550" cy="38725"/>
            </a:xfrm>
            <a:custGeom>
              <a:avLst/>
              <a:gdLst/>
              <a:ahLst/>
              <a:cxnLst/>
              <a:rect l="l" t="t" r="r" b="b"/>
              <a:pathLst>
                <a:path w="1382" h="1549" extrusionOk="0">
                  <a:moveTo>
                    <a:pt x="227" y="1"/>
                  </a:moveTo>
                  <a:cubicBezTo>
                    <a:pt x="227" y="1"/>
                    <a:pt x="501" y="1286"/>
                    <a:pt x="1" y="1548"/>
                  </a:cubicBezTo>
                  <a:cubicBezTo>
                    <a:pt x="1" y="1548"/>
                    <a:pt x="1382" y="894"/>
                    <a:pt x="227" y="1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28"/>
            <p:cNvSpPr/>
            <p:nvPr/>
          </p:nvSpPr>
          <p:spPr>
            <a:xfrm>
              <a:off x="2602100" y="1662975"/>
              <a:ext cx="11625" cy="9400"/>
            </a:xfrm>
            <a:custGeom>
              <a:avLst/>
              <a:gdLst/>
              <a:ahLst/>
              <a:cxnLst/>
              <a:rect l="l" t="t" r="r" b="b"/>
              <a:pathLst>
                <a:path w="465" h="376" extrusionOk="0">
                  <a:moveTo>
                    <a:pt x="279" y="1"/>
                  </a:moveTo>
                  <a:cubicBezTo>
                    <a:pt x="162" y="1"/>
                    <a:pt x="0" y="114"/>
                    <a:pt x="0" y="114"/>
                  </a:cubicBezTo>
                  <a:cubicBezTo>
                    <a:pt x="96" y="352"/>
                    <a:pt x="393" y="376"/>
                    <a:pt x="393" y="376"/>
                  </a:cubicBezTo>
                  <a:cubicBezTo>
                    <a:pt x="393" y="376"/>
                    <a:pt x="465" y="90"/>
                    <a:pt x="346" y="19"/>
                  </a:cubicBezTo>
                  <a:cubicBezTo>
                    <a:pt x="327" y="6"/>
                    <a:pt x="304" y="1"/>
                    <a:pt x="2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2758075" y="1293750"/>
              <a:ext cx="118475" cy="212550"/>
            </a:xfrm>
            <a:custGeom>
              <a:avLst/>
              <a:gdLst/>
              <a:ahLst/>
              <a:cxnLst/>
              <a:rect l="l" t="t" r="r" b="b"/>
              <a:pathLst>
                <a:path w="4739" h="8502" extrusionOk="0">
                  <a:moveTo>
                    <a:pt x="0" y="0"/>
                  </a:moveTo>
                  <a:cubicBezTo>
                    <a:pt x="0" y="0"/>
                    <a:pt x="3644" y="1691"/>
                    <a:pt x="4191" y="3501"/>
                  </a:cubicBezTo>
                  <a:cubicBezTo>
                    <a:pt x="4739" y="5310"/>
                    <a:pt x="1596" y="8501"/>
                    <a:pt x="1596" y="8501"/>
                  </a:cubicBezTo>
                  <a:cubicBezTo>
                    <a:pt x="1596" y="8501"/>
                    <a:pt x="4525" y="5132"/>
                    <a:pt x="4048" y="3560"/>
                  </a:cubicBezTo>
                  <a:cubicBezTo>
                    <a:pt x="3560" y="200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F53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28"/>
            <p:cNvSpPr/>
            <p:nvPr/>
          </p:nvSpPr>
          <p:spPr>
            <a:xfrm>
              <a:off x="2800050" y="1059475"/>
              <a:ext cx="470600" cy="520350"/>
            </a:xfrm>
            <a:custGeom>
              <a:avLst/>
              <a:gdLst/>
              <a:ahLst/>
              <a:cxnLst/>
              <a:rect l="l" t="t" r="r" b="b"/>
              <a:pathLst>
                <a:path w="18824" h="20814" extrusionOk="0">
                  <a:moveTo>
                    <a:pt x="0" y="6895"/>
                  </a:moveTo>
                  <a:cubicBezTo>
                    <a:pt x="0" y="6895"/>
                    <a:pt x="5620" y="882"/>
                    <a:pt x="9692" y="2037"/>
                  </a:cubicBezTo>
                  <a:cubicBezTo>
                    <a:pt x="13764" y="3192"/>
                    <a:pt x="6882" y="10288"/>
                    <a:pt x="9073" y="14348"/>
                  </a:cubicBezTo>
                  <a:cubicBezTo>
                    <a:pt x="11263" y="18420"/>
                    <a:pt x="18824" y="20813"/>
                    <a:pt x="18824" y="20813"/>
                  </a:cubicBezTo>
                  <a:cubicBezTo>
                    <a:pt x="18824" y="20813"/>
                    <a:pt x="10597" y="17432"/>
                    <a:pt x="9454" y="13967"/>
                  </a:cubicBezTo>
                  <a:cubicBezTo>
                    <a:pt x="8311" y="10490"/>
                    <a:pt x="14026" y="3847"/>
                    <a:pt x="10787" y="1918"/>
                  </a:cubicBezTo>
                  <a:cubicBezTo>
                    <a:pt x="7537" y="1"/>
                    <a:pt x="3024" y="3978"/>
                    <a:pt x="0" y="6895"/>
                  </a:cubicBezTo>
                  <a:close/>
                </a:path>
              </a:pathLst>
            </a:custGeom>
            <a:solidFill>
              <a:srgbClr val="F44C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28"/>
            <p:cNvSpPr/>
            <p:nvPr/>
          </p:nvSpPr>
          <p:spPr>
            <a:xfrm>
              <a:off x="3063175" y="1084500"/>
              <a:ext cx="149450" cy="428650"/>
            </a:xfrm>
            <a:custGeom>
              <a:avLst/>
              <a:gdLst/>
              <a:ahLst/>
              <a:cxnLst/>
              <a:rect l="l" t="t" r="r" b="b"/>
              <a:pathLst>
                <a:path w="5978" h="17146" extrusionOk="0">
                  <a:moveTo>
                    <a:pt x="5977" y="17145"/>
                  </a:moveTo>
                  <a:cubicBezTo>
                    <a:pt x="5977" y="17145"/>
                    <a:pt x="2215" y="15871"/>
                    <a:pt x="1179" y="10882"/>
                  </a:cubicBezTo>
                  <a:cubicBezTo>
                    <a:pt x="143" y="5894"/>
                    <a:pt x="4751" y="1846"/>
                    <a:pt x="0" y="262"/>
                  </a:cubicBezTo>
                  <a:cubicBezTo>
                    <a:pt x="0" y="262"/>
                    <a:pt x="2251" y="0"/>
                    <a:pt x="3405" y="2774"/>
                  </a:cubicBezTo>
                  <a:cubicBezTo>
                    <a:pt x="4572" y="5548"/>
                    <a:pt x="762" y="12049"/>
                    <a:pt x="5977" y="17145"/>
                  </a:cubicBezTo>
                  <a:close/>
                </a:path>
              </a:pathLst>
            </a:custGeom>
            <a:solidFill>
              <a:srgbClr val="F44C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28"/>
            <p:cNvSpPr/>
            <p:nvPr/>
          </p:nvSpPr>
          <p:spPr>
            <a:xfrm>
              <a:off x="2637525" y="1236600"/>
              <a:ext cx="108675" cy="224450"/>
            </a:xfrm>
            <a:custGeom>
              <a:avLst/>
              <a:gdLst/>
              <a:ahLst/>
              <a:cxnLst/>
              <a:rect l="l" t="t" r="r" b="b"/>
              <a:pathLst>
                <a:path w="4347" h="8978" extrusionOk="0">
                  <a:moveTo>
                    <a:pt x="0" y="0"/>
                  </a:moveTo>
                  <a:cubicBezTo>
                    <a:pt x="0" y="0"/>
                    <a:pt x="107" y="5060"/>
                    <a:pt x="3798" y="8977"/>
                  </a:cubicBezTo>
                  <a:cubicBezTo>
                    <a:pt x="3798" y="8977"/>
                    <a:pt x="310" y="3858"/>
                    <a:pt x="1429" y="1715"/>
                  </a:cubicBezTo>
                  <a:cubicBezTo>
                    <a:pt x="1429" y="1715"/>
                    <a:pt x="2715" y="1869"/>
                    <a:pt x="4346" y="2739"/>
                  </a:cubicBezTo>
                  <a:cubicBezTo>
                    <a:pt x="4346" y="2739"/>
                    <a:pt x="1727" y="584"/>
                    <a:pt x="0" y="0"/>
                  </a:cubicBezTo>
                  <a:close/>
                </a:path>
              </a:pathLst>
            </a:custGeom>
            <a:solidFill>
              <a:srgbClr val="F44C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2441650" y="1272600"/>
              <a:ext cx="162250" cy="147375"/>
            </a:xfrm>
            <a:custGeom>
              <a:avLst/>
              <a:gdLst/>
              <a:ahLst/>
              <a:cxnLst/>
              <a:rect l="l" t="t" r="r" b="b"/>
              <a:pathLst>
                <a:path w="6490" h="5895" extrusionOk="0">
                  <a:moveTo>
                    <a:pt x="6490" y="298"/>
                  </a:moveTo>
                  <a:cubicBezTo>
                    <a:pt x="6490" y="298"/>
                    <a:pt x="287" y="1"/>
                    <a:pt x="1" y="5894"/>
                  </a:cubicBezTo>
                  <a:cubicBezTo>
                    <a:pt x="1" y="5894"/>
                    <a:pt x="715" y="1680"/>
                    <a:pt x="6490" y="298"/>
                  </a:cubicBezTo>
                  <a:close/>
                </a:path>
              </a:pathLst>
            </a:custGeom>
            <a:solidFill>
              <a:srgbClr val="F44C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28"/>
            <p:cNvSpPr/>
            <p:nvPr/>
          </p:nvSpPr>
          <p:spPr>
            <a:xfrm>
              <a:off x="1645425" y="1713725"/>
              <a:ext cx="1274300" cy="1389500"/>
            </a:xfrm>
            <a:custGeom>
              <a:avLst/>
              <a:gdLst/>
              <a:ahLst/>
              <a:cxnLst/>
              <a:rect l="l" t="t" r="r" b="b"/>
              <a:pathLst>
                <a:path w="50972" h="55580" extrusionOk="0">
                  <a:moveTo>
                    <a:pt x="34755" y="5513"/>
                  </a:moveTo>
                  <a:lnTo>
                    <a:pt x="35398" y="5704"/>
                  </a:lnTo>
                  <a:cubicBezTo>
                    <a:pt x="35196" y="6216"/>
                    <a:pt x="35088" y="6764"/>
                    <a:pt x="35100" y="7311"/>
                  </a:cubicBezTo>
                  <a:cubicBezTo>
                    <a:pt x="35100" y="8252"/>
                    <a:pt x="36493" y="14181"/>
                    <a:pt x="36612" y="18622"/>
                  </a:cubicBezTo>
                  <a:cubicBezTo>
                    <a:pt x="36732" y="23063"/>
                    <a:pt x="35958" y="26504"/>
                    <a:pt x="35993" y="27326"/>
                  </a:cubicBezTo>
                  <a:cubicBezTo>
                    <a:pt x="36041" y="28135"/>
                    <a:pt x="37755" y="29743"/>
                    <a:pt x="37791" y="30088"/>
                  </a:cubicBezTo>
                  <a:cubicBezTo>
                    <a:pt x="37827" y="30445"/>
                    <a:pt x="36898" y="31100"/>
                    <a:pt x="37053" y="31374"/>
                  </a:cubicBezTo>
                  <a:cubicBezTo>
                    <a:pt x="37196" y="31648"/>
                    <a:pt x="38220" y="31695"/>
                    <a:pt x="38220" y="31695"/>
                  </a:cubicBezTo>
                  <a:lnTo>
                    <a:pt x="37744" y="32981"/>
                  </a:lnTo>
                  <a:cubicBezTo>
                    <a:pt x="37744" y="32981"/>
                    <a:pt x="44209" y="33064"/>
                    <a:pt x="46638" y="34386"/>
                  </a:cubicBezTo>
                  <a:cubicBezTo>
                    <a:pt x="49055" y="35720"/>
                    <a:pt x="50852" y="37553"/>
                    <a:pt x="50971" y="37625"/>
                  </a:cubicBezTo>
                  <a:lnTo>
                    <a:pt x="50852" y="37553"/>
                  </a:lnTo>
                  <a:cubicBezTo>
                    <a:pt x="50852" y="37553"/>
                    <a:pt x="49055" y="37553"/>
                    <a:pt x="47030" y="40006"/>
                  </a:cubicBezTo>
                  <a:cubicBezTo>
                    <a:pt x="45006" y="42458"/>
                    <a:pt x="43828" y="45578"/>
                    <a:pt x="41494" y="45233"/>
                  </a:cubicBezTo>
                  <a:cubicBezTo>
                    <a:pt x="39149" y="44875"/>
                    <a:pt x="33838" y="42423"/>
                    <a:pt x="32326" y="45697"/>
                  </a:cubicBezTo>
                  <a:cubicBezTo>
                    <a:pt x="30802" y="48971"/>
                    <a:pt x="30052" y="53341"/>
                    <a:pt x="26123" y="53579"/>
                  </a:cubicBezTo>
                  <a:cubicBezTo>
                    <a:pt x="22182" y="53817"/>
                    <a:pt x="15396" y="51436"/>
                    <a:pt x="14372" y="51864"/>
                  </a:cubicBezTo>
                  <a:cubicBezTo>
                    <a:pt x="13360" y="52293"/>
                    <a:pt x="16050" y="54388"/>
                    <a:pt x="15824" y="54984"/>
                  </a:cubicBezTo>
                  <a:cubicBezTo>
                    <a:pt x="15586" y="55579"/>
                    <a:pt x="11883" y="52376"/>
                    <a:pt x="6728" y="51269"/>
                  </a:cubicBezTo>
                  <a:cubicBezTo>
                    <a:pt x="1584" y="50162"/>
                    <a:pt x="1" y="50448"/>
                    <a:pt x="1" y="50448"/>
                  </a:cubicBezTo>
                  <a:cubicBezTo>
                    <a:pt x="1" y="50448"/>
                    <a:pt x="822" y="47471"/>
                    <a:pt x="4037" y="45352"/>
                  </a:cubicBezTo>
                  <a:cubicBezTo>
                    <a:pt x="7252" y="43244"/>
                    <a:pt x="11990" y="39791"/>
                    <a:pt x="11990" y="39791"/>
                  </a:cubicBezTo>
                  <a:cubicBezTo>
                    <a:pt x="11990" y="39791"/>
                    <a:pt x="16038" y="28230"/>
                    <a:pt x="18789" y="20730"/>
                  </a:cubicBezTo>
                  <a:cubicBezTo>
                    <a:pt x="18789" y="20730"/>
                    <a:pt x="27885" y="10669"/>
                    <a:pt x="30064" y="1"/>
                  </a:cubicBezTo>
                  <a:cubicBezTo>
                    <a:pt x="30219" y="310"/>
                    <a:pt x="30409" y="608"/>
                    <a:pt x="30612" y="882"/>
                  </a:cubicBezTo>
                  <a:cubicBezTo>
                    <a:pt x="30802" y="1108"/>
                    <a:pt x="31231" y="953"/>
                    <a:pt x="31231" y="953"/>
                  </a:cubicBezTo>
                  <a:lnTo>
                    <a:pt x="31386" y="1489"/>
                  </a:lnTo>
                  <a:cubicBezTo>
                    <a:pt x="31386" y="1489"/>
                    <a:pt x="31112" y="4466"/>
                    <a:pt x="32576" y="5871"/>
                  </a:cubicBezTo>
                  <a:cubicBezTo>
                    <a:pt x="34041" y="7276"/>
                    <a:pt x="34755" y="5513"/>
                    <a:pt x="34755" y="5513"/>
                  </a:cubicBezTo>
                  <a:close/>
                </a:path>
              </a:pathLst>
            </a:custGeom>
            <a:gradFill>
              <a:gsLst>
                <a:gs pos="0">
                  <a:srgbClr val="FF7997"/>
                </a:gs>
                <a:gs pos="100000">
                  <a:schemeClr val="accent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28"/>
            <p:cNvSpPr/>
            <p:nvPr/>
          </p:nvSpPr>
          <p:spPr>
            <a:xfrm>
              <a:off x="2560725" y="1884300"/>
              <a:ext cx="474500" cy="625100"/>
            </a:xfrm>
            <a:custGeom>
              <a:avLst/>
              <a:gdLst/>
              <a:ahLst/>
              <a:cxnLst/>
              <a:rect l="l" t="t" r="r" b="b"/>
              <a:pathLst>
                <a:path w="18980" h="25004" extrusionOk="0">
                  <a:moveTo>
                    <a:pt x="0" y="0"/>
                  </a:moveTo>
                  <a:cubicBezTo>
                    <a:pt x="0" y="0"/>
                    <a:pt x="1620" y="2084"/>
                    <a:pt x="1870" y="2477"/>
                  </a:cubicBezTo>
                  <a:cubicBezTo>
                    <a:pt x="2108" y="2870"/>
                    <a:pt x="2715" y="4358"/>
                    <a:pt x="4156" y="6382"/>
                  </a:cubicBezTo>
                  <a:cubicBezTo>
                    <a:pt x="5585" y="8406"/>
                    <a:pt x="18979" y="18336"/>
                    <a:pt x="18979" y="18336"/>
                  </a:cubicBezTo>
                  <a:cubicBezTo>
                    <a:pt x="18979" y="18336"/>
                    <a:pt x="18396" y="23777"/>
                    <a:pt x="16467" y="25003"/>
                  </a:cubicBezTo>
                  <a:cubicBezTo>
                    <a:pt x="16467" y="25003"/>
                    <a:pt x="6489" y="20562"/>
                    <a:pt x="3489" y="16871"/>
                  </a:cubicBezTo>
                  <a:cubicBezTo>
                    <a:pt x="489" y="1318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28"/>
            <p:cNvSpPr/>
            <p:nvPr/>
          </p:nvSpPr>
          <p:spPr>
            <a:xfrm>
              <a:off x="2002325" y="1717000"/>
              <a:ext cx="396500" cy="829300"/>
            </a:xfrm>
            <a:custGeom>
              <a:avLst/>
              <a:gdLst/>
              <a:ahLst/>
              <a:cxnLst/>
              <a:rect l="l" t="t" r="r" b="b"/>
              <a:pathLst>
                <a:path w="15860" h="33172" extrusionOk="0">
                  <a:moveTo>
                    <a:pt x="0" y="33172"/>
                  </a:moveTo>
                  <a:cubicBezTo>
                    <a:pt x="0" y="33172"/>
                    <a:pt x="4858" y="28969"/>
                    <a:pt x="7966" y="23420"/>
                  </a:cubicBezTo>
                  <a:cubicBezTo>
                    <a:pt x="11061" y="17872"/>
                    <a:pt x="13859" y="6549"/>
                    <a:pt x="13859" y="6549"/>
                  </a:cubicBezTo>
                  <a:lnTo>
                    <a:pt x="15859" y="1"/>
                  </a:lnTo>
                  <a:lnTo>
                    <a:pt x="3894" y="21575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F003A">
                    <a:alpha val="674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1820450" y="1263375"/>
              <a:ext cx="580450" cy="1175475"/>
            </a:xfrm>
            <a:custGeom>
              <a:avLst/>
              <a:gdLst/>
              <a:ahLst/>
              <a:cxnLst/>
              <a:rect l="l" t="t" r="r" b="b"/>
              <a:pathLst>
                <a:path w="23218" h="47019" extrusionOk="0">
                  <a:moveTo>
                    <a:pt x="21075" y="16872"/>
                  </a:moveTo>
                  <a:cubicBezTo>
                    <a:pt x="21075" y="16872"/>
                    <a:pt x="21360" y="16229"/>
                    <a:pt x="21670" y="16169"/>
                  </a:cubicBezTo>
                  <a:cubicBezTo>
                    <a:pt x="21968" y="16110"/>
                    <a:pt x="22277" y="17158"/>
                    <a:pt x="22277" y="17158"/>
                  </a:cubicBezTo>
                  <a:cubicBezTo>
                    <a:pt x="22277" y="17158"/>
                    <a:pt x="22468" y="16574"/>
                    <a:pt x="22623" y="16562"/>
                  </a:cubicBezTo>
                  <a:cubicBezTo>
                    <a:pt x="22777" y="16550"/>
                    <a:pt x="23051" y="17479"/>
                    <a:pt x="23134" y="18158"/>
                  </a:cubicBezTo>
                  <a:cubicBezTo>
                    <a:pt x="23218" y="18836"/>
                    <a:pt x="18372" y="31647"/>
                    <a:pt x="14324" y="36565"/>
                  </a:cubicBezTo>
                  <a:cubicBezTo>
                    <a:pt x="10276" y="41482"/>
                    <a:pt x="4573" y="47018"/>
                    <a:pt x="3358" y="47018"/>
                  </a:cubicBezTo>
                  <a:cubicBezTo>
                    <a:pt x="2144" y="47018"/>
                    <a:pt x="751" y="44006"/>
                    <a:pt x="1215" y="41553"/>
                  </a:cubicBezTo>
                  <a:lnTo>
                    <a:pt x="1798" y="41280"/>
                  </a:lnTo>
                  <a:cubicBezTo>
                    <a:pt x="965" y="40839"/>
                    <a:pt x="334" y="40101"/>
                    <a:pt x="1" y="39208"/>
                  </a:cubicBezTo>
                  <a:cubicBezTo>
                    <a:pt x="1" y="39208"/>
                    <a:pt x="5466" y="34564"/>
                    <a:pt x="8859" y="31171"/>
                  </a:cubicBezTo>
                  <a:cubicBezTo>
                    <a:pt x="12252" y="27778"/>
                    <a:pt x="14514" y="23301"/>
                    <a:pt x="14514" y="23301"/>
                  </a:cubicBezTo>
                  <a:cubicBezTo>
                    <a:pt x="14514" y="23301"/>
                    <a:pt x="2001" y="15943"/>
                    <a:pt x="1453" y="5716"/>
                  </a:cubicBezTo>
                  <a:cubicBezTo>
                    <a:pt x="1453" y="5716"/>
                    <a:pt x="4215" y="2263"/>
                    <a:pt x="4608" y="1"/>
                  </a:cubicBezTo>
                  <a:cubicBezTo>
                    <a:pt x="4608" y="1"/>
                    <a:pt x="13955" y="11919"/>
                    <a:pt x="21075" y="16872"/>
                  </a:cubicBez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28"/>
            <p:cNvSpPr/>
            <p:nvPr/>
          </p:nvSpPr>
          <p:spPr>
            <a:xfrm>
              <a:off x="2516675" y="1840225"/>
              <a:ext cx="211950" cy="696850"/>
            </a:xfrm>
            <a:custGeom>
              <a:avLst/>
              <a:gdLst/>
              <a:ahLst/>
              <a:cxnLst/>
              <a:rect l="l" t="t" r="r" b="b"/>
              <a:pathLst>
                <a:path w="8478" h="27874" extrusionOk="0">
                  <a:moveTo>
                    <a:pt x="0" y="1"/>
                  </a:moveTo>
                  <a:cubicBezTo>
                    <a:pt x="0" y="1"/>
                    <a:pt x="715" y="168"/>
                    <a:pt x="1036" y="489"/>
                  </a:cubicBezTo>
                  <a:cubicBezTo>
                    <a:pt x="1358" y="811"/>
                    <a:pt x="2953" y="3823"/>
                    <a:pt x="3417" y="6871"/>
                  </a:cubicBezTo>
                  <a:cubicBezTo>
                    <a:pt x="3882" y="9907"/>
                    <a:pt x="5227" y="20361"/>
                    <a:pt x="8192" y="26766"/>
                  </a:cubicBezTo>
                  <a:cubicBezTo>
                    <a:pt x="8478" y="27373"/>
                    <a:pt x="6823" y="27873"/>
                    <a:pt x="5906" y="27231"/>
                  </a:cubicBezTo>
                  <a:cubicBezTo>
                    <a:pt x="5001" y="26588"/>
                    <a:pt x="3382" y="21789"/>
                    <a:pt x="2989" y="13479"/>
                  </a:cubicBezTo>
                  <a:cubicBezTo>
                    <a:pt x="2608" y="5168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28"/>
            <p:cNvSpPr/>
            <p:nvPr/>
          </p:nvSpPr>
          <p:spPr>
            <a:xfrm>
              <a:off x="1622500" y="1047575"/>
              <a:ext cx="317925" cy="356325"/>
            </a:xfrm>
            <a:custGeom>
              <a:avLst/>
              <a:gdLst/>
              <a:ahLst/>
              <a:cxnLst/>
              <a:rect l="l" t="t" r="r" b="b"/>
              <a:pathLst>
                <a:path w="12717" h="14253" extrusionOk="0">
                  <a:moveTo>
                    <a:pt x="12717" y="11073"/>
                  </a:moveTo>
                  <a:lnTo>
                    <a:pt x="11562" y="9764"/>
                  </a:lnTo>
                  <a:cubicBezTo>
                    <a:pt x="11562" y="9764"/>
                    <a:pt x="12205" y="7668"/>
                    <a:pt x="12050" y="7347"/>
                  </a:cubicBezTo>
                  <a:cubicBezTo>
                    <a:pt x="11907" y="7013"/>
                    <a:pt x="11324" y="6168"/>
                    <a:pt x="11002" y="5025"/>
                  </a:cubicBezTo>
                  <a:cubicBezTo>
                    <a:pt x="10681" y="3894"/>
                    <a:pt x="10824" y="1870"/>
                    <a:pt x="10824" y="1870"/>
                  </a:cubicBezTo>
                  <a:cubicBezTo>
                    <a:pt x="10824" y="1870"/>
                    <a:pt x="9335" y="2608"/>
                    <a:pt x="9216" y="3977"/>
                  </a:cubicBezTo>
                  <a:cubicBezTo>
                    <a:pt x="9097" y="5359"/>
                    <a:pt x="9883" y="5478"/>
                    <a:pt x="10062" y="6013"/>
                  </a:cubicBezTo>
                  <a:cubicBezTo>
                    <a:pt x="10240" y="6549"/>
                    <a:pt x="9836" y="7025"/>
                    <a:pt x="9836" y="7025"/>
                  </a:cubicBezTo>
                  <a:cubicBezTo>
                    <a:pt x="9836" y="7025"/>
                    <a:pt x="7835" y="5085"/>
                    <a:pt x="6907" y="3977"/>
                  </a:cubicBezTo>
                  <a:cubicBezTo>
                    <a:pt x="5966" y="2870"/>
                    <a:pt x="3632" y="1"/>
                    <a:pt x="3632" y="1"/>
                  </a:cubicBezTo>
                  <a:cubicBezTo>
                    <a:pt x="3632" y="1"/>
                    <a:pt x="3049" y="1691"/>
                    <a:pt x="4478" y="3251"/>
                  </a:cubicBezTo>
                  <a:lnTo>
                    <a:pt x="5883" y="5501"/>
                  </a:lnTo>
                  <a:cubicBezTo>
                    <a:pt x="5883" y="5501"/>
                    <a:pt x="1870" y="1048"/>
                    <a:pt x="977" y="120"/>
                  </a:cubicBezTo>
                  <a:cubicBezTo>
                    <a:pt x="977" y="120"/>
                    <a:pt x="465" y="1930"/>
                    <a:pt x="811" y="2596"/>
                  </a:cubicBezTo>
                  <a:cubicBezTo>
                    <a:pt x="811" y="2596"/>
                    <a:pt x="620" y="3930"/>
                    <a:pt x="977" y="4680"/>
                  </a:cubicBezTo>
                  <a:cubicBezTo>
                    <a:pt x="1156" y="5097"/>
                    <a:pt x="1596" y="5847"/>
                    <a:pt x="2942" y="6573"/>
                  </a:cubicBezTo>
                  <a:cubicBezTo>
                    <a:pt x="3525" y="7025"/>
                    <a:pt x="4073" y="7514"/>
                    <a:pt x="4585" y="8037"/>
                  </a:cubicBezTo>
                  <a:lnTo>
                    <a:pt x="4335" y="8418"/>
                  </a:lnTo>
                  <a:lnTo>
                    <a:pt x="501" y="6525"/>
                  </a:lnTo>
                  <a:cubicBezTo>
                    <a:pt x="501" y="6525"/>
                    <a:pt x="1" y="8276"/>
                    <a:pt x="2370" y="8395"/>
                  </a:cubicBezTo>
                  <a:cubicBezTo>
                    <a:pt x="2370" y="8395"/>
                    <a:pt x="5740" y="12050"/>
                    <a:pt x="7430" y="12467"/>
                  </a:cubicBezTo>
                  <a:lnTo>
                    <a:pt x="9074" y="11764"/>
                  </a:lnTo>
                  <a:lnTo>
                    <a:pt x="10812" y="14252"/>
                  </a:lnTo>
                  <a:cubicBezTo>
                    <a:pt x="10812" y="14252"/>
                    <a:pt x="12681" y="12324"/>
                    <a:pt x="12717" y="11073"/>
                  </a:cubicBezTo>
                  <a:close/>
                </a:path>
              </a:pathLst>
            </a:custGeom>
            <a:solidFill>
              <a:srgbClr val="FFA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28"/>
            <p:cNvSpPr/>
            <p:nvPr/>
          </p:nvSpPr>
          <p:spPr>
            <a:xfrm>
              <a:off x="3016150" y="2365900"/>
              <a:ext cx="239925" cy="204500"/>
            </a:xfrm>
            <a:custGeom>
              <a:avLst/>
              <a:gdLst/>
              <a:ahLst/>
              <a:cxnLst/>
              <a:rect l="l" t="t" r="r" b="b"/>
              <a:pathLst>
                <a:path w="9597" h="8180" extrusionOk="0">
                  <a:moveTo>
                    <a:pt x="560" y="0"/>
                  </a:moveTo>
                  <a:cubicBezTo>
                    <a:pt x="560" y="0"/>
                    <a:pt x="6525" y="3501"/>
                    <a:pt x="6906" y="3751"/>
                  </a:cubicBezTo>
                  <a:cubicBezTo>
                    <a:pt x="7275" y="4001"/>
                    <a:pt x="9596" y="7394"/>
                    <a:pt x="9596" y="7394"/>
                  </a:cubicBezTo>
                  <a:cubicBezTo>
                    <a:pt x="9596" y="7394"/>
                    <a:pt x="7965" y="7989"/>
                    <a:pt x="6239" y="4989"/>
                  </a:cubicBezTo>
                  <a:cubicBezTo>
                    <a:pt x="6239" y="4989"/>
                    <a:pt x="4298" y="3429"/>
                    <a:pt x="2953" y="3703"/>
                  </a:cubicBezTo>
                  <a:cubicBezTo>
                    <a:pt x="2953" y="3703"/>
                    <a:pt x="2953" y="4620"/>
                    <a:pt x="3500" y="5037"/>
                  </a:cubicBezTo>
                  <a:cubicBezTo>
                    <a:pt x="4048" y="5465"/>
                    <a:pt x="5001" y="6084"/>
                    <a:pt x="4322" y="8180"/>
                  </a:cubicBezTo>
                  <a:cubicBezTo>
                    <a:pt x="4322" y="8180"/>
                    <a:pt x="3048" y="5834"/>
                    <a:pt x="667" y="4644"/>
                  </a:cubicBezTo>
                  <a:cubicBezTo>
                    <a:pt x="667" y="4644"/>
                    <a:pt x="441" y="4025"/>
                    <a:pt x="667" y="2798"/>
                  </a:cubicBezTo>
                  <a:lnTo>
                    <a:pt x="0" y="2429"/>
                  </a:lnTo>
                  <a:cubicBezTo>
                    <a:pt x="0" y="2429"/>
                    <a:pt x="560" y="631"/>
                    <a:pt x="560" y="0"/>
                  </a:cubicBezTo>
                  <a:close/>
                </a:path>
              </a:pathLst>
            </a:custGeom>
            <a:solidFill>
              <a:srgbClr val="FFA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1555550" y="2990375"/>
              <a:ext cx="395000" cy="584025"/>
            </a:xfrm>
            <a:custGeom>
              <a:avLst/>
              <a:gdLst/>
              <a:ahLst/>
              <a:cxnLst/>
              <a:rect l="l" t="t" r="r" b="b"/>
              <a:pathLst>
                <a:path w="15800" h="23361" extrusionOk="0">
                  <a:moveTo>
                    <a:pt x="9406" y="1"/>
                  </a:moveTo>
                  <a:cubicBezTo>
                    <a:pt x="9406" y="1"/>
                    <a:pt x="8311" y="1941"/>
                    <a:pt x="7251" y="3442"/>
                  </a:cubicBezTo>
                  <a:cubicBezTo>
                    <a:pt x="6203" y="4930"/>
                    <a:pt x="4393" y="5751"/>
                    <a:pt x="2691" y="10514"/>
                  </a:cubicBezTo>
                  <a:cubicBezTo>
                    <a:pt x="988" y="15288"/>
                    <a:pt x="643" y="20706"/>
                    <a:pt x="643" y="20706"/>
                  </a:cubicBezTo>
                  <a:lnTo>
                    <a:pt x="0" y="20967"/>
                  </a:lnTo>
                  <a:lnTo>
                    <a:pt x="560" y="21753"/>
                  </a:lnTo>
                  <a:lnTo>
                    <a:pt x="262" y="21991"/>
                  </a:lnTo>
                  <a:lnTo>
                    <a:pt x="226" y="22861"/>
                  </a:lnTo>
                  <a:cubicBezTo>
                    <a:pt x="226" y="22861"/>
                    <a:pt x="1631" y="23361"/>
                    <a:pt x="2750" y="23063"/>
                  </a:cubicBezTo>
                  <a:cubicBezTo>
                    <a:pt x="3858" y="22777"/>
                    <a:pt x="4441" y="22313"/>
                    <a:pt x="4441" y="22313"/>
                  </a:cubicBezTo>
                  <a:lnTo>
                    <a:pt x="5084" y="21194"/>
                  </a:lnTo>
                  <a:lnTo>
                    <a:pt x="4703" y="20729"/>
                  </a:lnTo>
                  <a:cubicBezTo>
                    <a:pt x="4703" y="20729"/>
                    <a:pt x="5917" y="17217"/>
                    <a:pt x="8180" y="14252"/>
                  </a:cubicBezTo>
                  <a:cubicBezTo>
                    <a:pt x="10442" y="11288"/>
                    <a:pt x="11918" y="7192"/>
                    <a:pt x="12430" y="6180"/>
                  </a:cubicBezTo>
                  <a:cubicBezTo>
                    <a:pt x="12930" y="5156"/>
                    <a:pt x="15800" y="2215"/>
                    <a:pt x="15800" y="2215"/>
                  </a:cubicBezTo>
                  <a:cubicBezTo>
                    <a:pt x="15800" y="2215"/>
                    <a:pt x="12537" y="513"/>
                    <a:pt x="9406" y="1"/>
                  </a:cubicBezTo>
                  <a:close/>
                </a:path>
              </a:pathLst>
            </a:custGeom>
            <a:solidFill>
              <a:srgbClr val="FDC4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28"/>
            <p:cNvSpPr/>
            <p:nvPr/>
          </p:nvSpPr>
          <p:spPr>
            <a:xfrm>
              <a:off x="1476650" y="3541350"/>
              <a:ext cx="254225" cy="206575"/>
            </a:xfrm>
            <a:custGeom>
              <a:avLst/>
              <a:gdLst/>
              <a:ahLst/>
              <a:cxnLst/>
              <a:rect l="l" t="t" r="r" b="b"/>
              <a:pathLst>
                <a:path w="10169" h="8263" extrusionOk="0">
                  <a:moveTo>
                    <a:pt x="7764" y="0"/>
                  </a:moveTo>
                  <a:lnTo>
                    <a:pt x="8395" y="191"/>
                  </a:lnTo>
                  <a:lnTo>
                    <a:pt x="8288" y="1691"/>
                  </a:lnTo>
                  <a:cubicBezTo>
                    <a:pt x="8288" y="1691"/>
                    <a:pt x="9955" y="5513"/>
                    <a:pt x="10169" y="8263"/>
                  </a:cubicBezTo>
                  <a:lnTo>
                    <a:pt x="1" y="8263"/>
                  </a:lnTo>
                  <a:cubicBezTo>
                    <a:pt x="1" y="8263"/>
                    <a:pt x="394" y="6072"/>
                    <a:pt x="1061" y="5084"/>
                  </a:cubicBezTo>
                  <a:cubicBezTo>
                    <a:pt x="1727" y="4108"/>
                    <a:pt x="3156" y="607"/>
                    <a:pt x="3156" y="607"/>
                  </a:cubicBezTo>
                  <a:lnTo>
                    <a:pt x="3323" y="560"/>
                  </a:lnTo>
                  <a:cubicBezTo>
                    <a:pt x="3906" y="738"/>
                    <a:pt x="4490" y="869"/>
                    <a:pt x="5085" y="953"/>
                  </a:cubicBezTo>
                  <a:cubicBezTo>
                    <a:pt x="6049" y="1095"/>
                    <a:pt x="7764" y="0"/>
                    <a:pt x="7764" y="0"/>
                  </a:cubicBezTo>
                  <a:close/>
                </a:path>
              </a:pathLst>
            </a:custGeom>
            <a:gradFill>
              <a:gsLst>
                <a:gs pos="0">
                  <a:srgbClr val="F5FCFF"/>
                </a:gs>
                <a:gs pos="100000">
                  <a:srgbClr val="76CDF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28"/>
            <p:cNvSpPr/>
            <p:nvPr/>
          </p:nvSpPr>
          <p:spPr>
            <a:xfrm>
              <a:off x="1476650" y="3707125"/>
              <a:ext cx="254225" cy="40800"/>
            </a:xfrm>
            <a:custGeom>
              <a:avLst/>
              <a:gdLst/>
              <a:ahLst/>
              <a:cxnLst/>
              <a:rect l="l" t="t" r="r" b="b"/>
              <a:pathLst>
                <a:path w="10169" h="1632" extrusionOk="0">
                  <a:moveTo>
                    <a:pt x="406" y="1"/>
                  </a:moveTo>
                  <a:cubicBezTo>
                    <a:pt x="3537" y="775"/>
                    <a:pt x="6799" y="882"/>
                    <a:pt x="9978" y="310"/>
                  </a:cubicBezTo>
                  <a:lnTo>
                    <a:pt x="10169" y="1632"/>
                  </a:lnTo>
                  <a:lnTo>
                    <a:pt x="1" y="1632"/>
                  </a:lnTo>
                  <a:close/>
                </a:path>
              </a:pathLst>
            </a:custGeom>
            <a:gradFill>
              <a:gsLst>
                <a:gs pos="0">
                  <a:srgbClr val="8A9EFF"/>
                </a:gs>
                <a:gs pos="100000">
                  <a:srgbClr val="0F36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1476650" y="3723800"/>
              <a:ext cx="254225" cy="26225"/>
            </a:xfrm>
            <a:custGeom>
              <a:avLst/>
              <a:gdLst/>
              <a:ahLst/>
              <a:cxnLst/>
              <a:rect l="l" t="t" r="r" b="b"/>
              <a:pathLst>
                <a:path w="10169" h="1049" extrusionOk="0">
                  <a:moveTo>
                    <a:pt x="60" y="763"/>
                  </a:moveTo>
                  <a:cubicBezTo>
                    <a:pt x="1453" y="882"/>
                    <a:pt x="2858" y="786"/>
                    <a:pt x="4240" y="489"/>
                  </a:cubicBezTo>
                  <a:cubicBezTo>
                    <a:pt x="6406" y="1"/>
                    <a:pt x="7240" y="1048"/>
                    <a:pt x="10145" y="810"/>
                  </a:cubicBezTo>
                  <a:lnTo>
                    <a:pt x="10169" y="965"/>
                  </a:lnTo>
                  <a:lnTo>
                    <a:pt x="1" y="9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1542450" y="3546700"/>
              <a:ext cx="136650" cy="78300"/>
            </a:xfrm>
            <a:custGeom>
              <a:avLst/>
              <a:gdLst/>
              <a:ahLst/>
              <a:cxnLst/>
              <a:rect l="l" t="t" r="r" b="b"/>
              <a:pathLst>
                <a:path w="5466" h="3132" extrusionOk="0">
                  <a:moveTo>
                    <a:pt x="5465" y="1953"/>
                  </a:moveTo>
                  <a:cubicBezTo>
                    <a:pt x="5465" y="1953"/>
                    <a:pt x="2834" y="0"/>
                    <a:pt x="262" y="2227"/>
                  </a:cubicBezTo>
                  <a:lnTo>
                    <a:pt x="0" y="3132"/>
                  </a:lnTo>
                  <a:cubicBezTo>
                    <a:pt x="0" y="3132"/>
                    <a:pt x="2596" y="2013"/>
                    <a:pt x="5465" y="3132"/>
                  </a:cubicBezTo>
                  <a:close/>
                </a:path>
              </a:pathLst>
            </a:custGeom>
            <a:gradFill>
              <a:gsLst>
                <a:gs pos="0">
                  <a:srgbClr val="8A9EFF"/>
                </a:gs>
                <a:gs pos="100000">
                  <a:srgbClr val="0F36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28"/>
            <p:cNvSpPr/>
            <p:nvPr/>
          </p:nvSpPr>
          <p:spPr>
            <a:xfrm>
              <a:off x="1535000" y="3603550"/>
              <a:ext cx="147075" cy="41100"/>
            </a:xfrm>
            <a:custGeom>
              <a:avLst/>
              <a:gdLst/>
              <a:ahLst/>
              <a:cxnLst/>
              <a:rect l="l" t="t" r="r" b="b"/>
              <a:pathLst>
                <a:path w="5883" h="1644" extrusionOk="0">
                  <a:moveTo>
                    <a:pt x="5585" y="1203"/>
                  </a:moveTo>
                  <a:cubicBezTo>
                    <a:pt x="5585" y="1203"/>
                    <a:pt x="3834" y="0"/>
                    <a:pt x="298" y="1203"/>
                  </a:cubicBezTo>
                  <a:lnTo>
                    <a:pt x="1" y="1644"/>
                  </a:lnTo>
                  <a:cubicBezTo>
                    <a:pt x="1" y="1644"/>
                    <a:pt x="2394" y="882"/>
                    <a:pt x="5882" y="1644"/>
                  </a:cubicBezTo>
                  <a:close/>
                </a:path>
              </a:pathLst>
            </a:custGeom>
            <a:gradFill>
              <a:gsLst>
                <a:gs pos="0">
                  <a:srgbClr val="8A9EFF"/>
                </a:gs>
                <a:gs pos="100000">
                  <a:srgbClr val="0F36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2670250" y="3548175"/>
              <a:ext cx="420625" cy="199750"/>
            </a:xfrm>
            <a:custGeom>
              <a:avLst/>
              <a:gdLst/>
              <a:ahLst/>
              <a:cxnLst/>
              <a:rect l="l" t="t" r="r" b="b"/>
              <a:pathLst>
                <a:path w="16825" h="7990" extrusionOk="0">
                  <a:moveTo>
                    <a:pt x="1394" y="1096"/>
                  </a:moveTo>
                  <a:lnTo>
                    <a:pt x="811" y="1620"/>
                  </a:lnTo>
                  <a:lnTo>
                    <a:pt x="1108" y="2275"/>
                  </a:lnTo>
                  <a:cubicBezTo>
                    <a:pt x="1108" y="2275"/>
                    <a:pt x="1" y="5716"/>
                    <a:pt x="156" y="7990"/>
                  </a:cubicBezTo>
                  <a:lnTo>
                    <a:pt x="16610" y="7990"/>
                  </a:lnTo>
                  <a:lnTo>
                    <a:pt x="16825" y="6204"/>
                  </a:lnTo>
                  <a:cubicBezTo>
                    <a:pt x="16825" y="6204"/>
                    <a:pt x="11443" y="2084"/>
                    <a:pt x="6002" y="1"/>
                  </a:cubicBezTo>
                  <a:cubicBezTo>
                    <a:pt x="6002" y="1"/>
                    <a:pt x="4371" y="2132"/>
                    <a:pt x="3311" y="2013"/>
                  </a:cubicBezTo>
                  <a:cubicBezTo>
                    <a:pt x="2251" y="1906"/>
                    <a:pt x="1394" y="1096"/>
                    <a:pt x="1394" y="1096"/>
                  </a:cubicBezTo>
                  <a:close/>
                </a:path>
              </a:pathLst>
            </a:custGeom>
            <a:gradFill>
              <a:gsLst>
                <a:gs pos="0">
                  <a:srgbClr val="F5FCFF"/>
                </a:gs>
                <a:gs pos="100000">
                  <a:srgbClr val="76CDFB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28"/>
            <p:cNvSpPr/>
            <p:nvPr/>
          </p:nvSpPr>
          <p:spPr>
            <a:xfrm>
              <a:off x="2673825" y="3687775"/>
              <a:ext cx="417050" cy="60150"/>
            </a:xfrm>
            <a:custGeom>
              <a:avLst/>
              <a:gdLst/>
              <a:ahLst/>
              <a:cxnLst/>
              <a:rect l="l" t="t" r="r" b="b"/>
              <a:pathLst>
                <a:path w="16682" h="2406" extrusionOk="0">
                  <a:moveTo>
                    <a:pt x="48" y="1"/>
                  </a:moveTo>
                  <a:cubicBezTo>
                    <a:pt x="48" y="1"/>
                    <a:pt x="11145" y="1715"/>
                    <a:pt x="16682" y="620"/>
                  </a:cubicBezTo>
                  <a:lnTo>
                    <a:pt x="16467" y="2406"/>
                  </a:lnTo>
                  <a:lnTo>
                    <a:pt x="1" y="2406"/>
                  </a:lnTo>
                  <a:close/>
                </a:path>
              </a:pathLst>
            </a:custGeom>
            <a:gradFill>
              <a:gsLst>
                <a:gs pos="0">
                  <a:srgbClr val="8A9EFF"/>
                </a:gs>
                <a:gs pos="100000">
                  <a:srgbClr val="0F36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28"/>
            <p:cNvSpPr/>
            <p:nvPr/>
          </p:nvSpPr>
          <p:spPr>
            <a:xfrm>
              <a:off x="2673525" y="3724100"/>
              <a:ext cx="414975" cy="23825"/>
            </a:xfrm>
            <a:custGeom>
              <a:avLst/>
              <a:gdLst/>
              <a:ahLst/>
              <a:cxnLst/>
              <a:rect l="l" t="t" r="r" b="b"/>
              <a:pathLst>
                <a:path w="16599" h="953" extrusionOk="0">
                  <a:moveTo>
                    <a:pt x="1" y="655"/>
                  </a:moveTo>
                  <a:cubicBezTo>
                    <a:pt x="1" y="655"/>
                    <a:pt x="9324" y="822"/>
                    <a:pt x="12133" y="655"/>
                  </a:cubicBezTo>
                  <a:cubicBezTo>
                    <a:pt x="14943" y="477"/>
                    <a:pt x="16598" y="0"/>
                    <a:pt x="16598" y="0"/>
                  </a:cubicBezTo>
                  <a:lnTo>
                    <a:pt x="16479" y="953"/>
                  </a:lnTo>
                  <a:lnTo>
                    <a:pt x="13" y="953"/>
                  </a:lnTo>
                  <a:close/>
                </a:path>
              </a:pathLst>
            </a:custGeom>
            <a:solidFill>
              <a:srgbClr val="7055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2820275" y="3565750"/>
              <a:ext cx="86350" cy="72950"/>
            </a:xfrm>
            <a:custGeom>
              <a:avLst/>
              <a:gdLst/>
              <a:ahLst/>
              <a:cxnLst/>
              <a:rect l="l" t="t" r="r" b="b"/>
              <a:pathLst>
                <a:path w="3454" h="2918" extrusionOk="0">
                  <a:moveTo>
                    <a:pt x="1668" y="0"/>
                  </a:moveTo>
                  <a:cubicBezTo>
                    <a:pt x="894" y="608"/>
                    <a:pt x="310" y="1429"/>
                    <a:pt x="1" y="2370"/>
                  </a:cubicBezTo>
                  <a:lnTo>
                    <a:pt x="1668" y="2917"/>
                  </a:lnTo>
                  <a:cubicBezTo>
                    <a:pt x="1668" y="2917"/>
                    <a:pt x="2513" y="1370"/>
                    <a:pt x="3454" y="870"/>
                  </a:cubicBezTo>
                  <a:close/>
                </a:path>
              </a:pathLst>
            </a:custGeom>
            <a:gradFill>
              <a:gsLst>
                <a:gs pos="0">
                  <a:srgbClr val="8A9EFF"/>
                </a:gs>
                <a:gs pos="100000">
                  <a:srgbClr val="0F36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28"/>
            <p:cNvSpPr/>
            <p:nvPr/>
          </p:nvSpPr>
          <p:spPr>
            <a:xfrm>
              <a:off x="2888450" y="3594625"/>
              <a:ext cx="73550" cy="64325"/>
            </a:xfrm>
            <a:custGeom>
              <a:avLst/>
              <a:gdLst/>
              <a:ahLst/>
              <a:cxnLst/>
              <a:rect l="l" t="t" r="r" b="b"/>
              <a:pathLst>
                <a:path w="2942" h="2573" extrusionOk="0">
                  <a:moveTo>
                    <a:pt x="1286" y="0"/>
                  </a:moveTo>
                  <a:cubicBezTo>
                    <a:pt x="1286" y="0"/>
                    <a:pt x="155" y="965"/>
                    <a:pt x="0" y="2143"/>
                  </a:cubicBezTo>
                  <a:lnTo>
                    <a:pt x="1715" y="2572"/>
                  </a:lnTo>
                  <a:cubicBezTo>
                    <a:pt x="2072" y="1989"/>
                    <a:pt x="2489" y="1441"/>
                    <a:pt x="2941" y="929"/>
                  </a:cubicBezTo>
                  <a:close/>
                </a:path>
              </a:pathLst>
            </a:custGeom>
            <a:gradFill>
              <a:gsLst>
                <a:gs pos="0">
                  <a:srgbClr val="8A9EFF"/>
                </a:gs>
                <a:gs pos="100000">
                  <a:srgbClr val="0F36F8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28"/>
            <p:cNvSpPr/>
            <p:nvPr/>
          </p:nvSpPr>
          <p:spPr>
            <a:xfrm>
              <a:off x="1622800" y="3192775"/>
              <a:ext cx="180125" cy="134275"/>
            </a:xfrm>
            <a:custGeom>
              <a:avLst/>
              <a:gdLst/>
              <a:ahLst/>
              <a:cxnLst/>
              <a:rect l="l" t="t" r="r" b="b"/>
              <a:pathLst>
                <a:path w="7205" h="5371" extrusionOk="0">
                  <a:moveTo>
                    <a:pt x="1025" y="1"/>
                  </a:moveTo>
                  <a:cubicBezTo>
                    <a:pt x="1025" y="1"/>
                    <a:pt x="2275" y="3585"/>
                    <a:pt x="7204" y="3489"/>
                  </a:cubicBezTo>
                  <a:lnTo>
                    <a:pt x="6156" y="5228"/>
                  </a:lnTo>
                  <a:cubicBezTo>
                    <a:pt x="6156" y="5228"/>
                    <a:pt x="2073" y="5371"/>
                    <a:pt x="1" y="2418"/>
                  </a:cubicBezTo>
                  <a:cubicBezTo>
                    <a:pt x="287" y="1584"/>
                    <a:pt x="620" y="775"/>
                    <a:pt x="1025" y="1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28"/>
            <p:cNvSpPr/>
            <p:nvPr/>
          </p:nvSpPr>
          <p:spPr>
            <a:xfrm>
              <a:off x="1588875" y="3342500"/>
              <a:ext cx="146775" cy="103900"/>
            </a:xfrm>
            <a:custGeom>
              <a:avLst/>
              <a:gdLst/>
              <a:ahLst/>
              <a:cxnLst/>
              <a:rect l="l" t="t" r="r" b="b"/>
              <a:pathLst>
                <a:path w="5871" h="4156" extrusionOk="0">
                  <a:moveTo>
                    <a:pt x="334" y="1"/>
                  </a:moveTo>
                  <a:cubicBezTo>
                    <a:pt x="334" y="1"/>
                    <a:pt x="1870" y="2072"/>
                    <a:pt x="5870" y="1572"/>
                  </a:cubicBezTo>
                  <a:lnTo>
                    <a:pt x="4965" y="3132"/>
                  </a:lnTo>
                  <a:cubicBezTo>
                    <a:pt x="4965" y="3132"/>
                    <a:pt x="2358" y="4156"/>
                    <a:pt x="1" y="1560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28"/>
            <p:cNvSpPr/>
            <p:nvPr/>
          </p:nvSpPr>
          <p:spPr>
            <a:xfrm>
              <a:off x="1571625" y="3474375"/>
              <a:ext cx="111325" cy="54775"/>
            </a:xfrm>
            <a:custGeom>
              <a:avLst/>
              <a:gdLst/>
              <a:ahLst/>
              <a:cxnLst/>
              <a:rect l="l" t="t" r="r" b="b"/>
              <a:pathLst>
                <a:path w="4453" h="2191" extrusionOk="0">
                  <a:moveTo>
                    <a:pt x="131" y="0"/>
                  </a:moveTo>
                  <a:cubicBezTo>
                    <a:pt x="131" y="0"/>
                    <a:pt x="1262" y="1000"/>
                    <a:pt x="4453" y="369"/>
                  </a:cubicBezTo>
                  <a:lnTo>
                    <a:pt x="4060" y="1369"/>
                  </a:lnTo>
                  <a:cubicBezTo>
                    <a:pt x="4060" y="1369"/>
                    <a:pt x="2024" y="2191"/>
                    <a:pt x="0" y="1346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28"/>
            <p:cNvSpPr/>
            <p:nvPr/>
          </p:nvSpPr>
          <p:spPr>
            <a:xfrm>
              <a:off x="2604475" y="3229100"/>
              <a:ext cx="179225" cy="80100"/>
            </a:xfrm>
            <a:custGeom>
              <a:avLst/>
              <a:gdLst/>
              <a:ahLst/>
              <a:cxnLst/>
              <a:rect l="l" t="t" r="r" b="b"/>
              <a:pathLst>
                <a:path w="7169" h="3204" extrusionOk="0">
                  <a:moveTo>
                    <a:pt x="1" y="608"/>
                  </a:moveTo>
                  <a:cubicBezTo>
                    <a:pt x="1" y="608"/>
                    <a:pt x="3823" y="1262"/>
                    <a:pt x="6990" y="0"/>
                  </a:cubicBezTo>
                  <a:lnTo>
                    <a:pt x="7168" y="2024"/>
                  </a:lnTo>
                  <a:cubicBezTo>
                    <a:pt x="7168" y="2024"/>
                    <a:pt x="4537" y="3203"/>
                    <a:pt x="167" y="2453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28"/>
            <p:cNvSpPr/>
            <p:nvPr/>
          </p:nvSpPr>
          <p:spPr>
            <a:xfrm>
              <a:off x="2621450" y="3331200"/>
              <a:ext cx="170875" cy="76525"/>
            </a:xfrm>
            <a:custGeom>
              <a:avLst/>
              <a:gdLst/>
              <a:ahLst/>
              <a:cxnLst/>
              <a:rect l="l" t="t" r="r" b="b"/>
              <a:pathLst>
                <a:path w="6835" h="3061" extrusionOk="0">
                  <a:moveTo>
                    <a:pt x="0" y="858"/>
                  </a:moveTo>
                  <a:cubicBezTo>
                    <a:pt x="0" y="858"/>
                    <a:pt x="3608" y="1608"/>
                    <a:pt x="6680" y="0"/>
                  </a:cubicBezTo>
                  <a:lnTo>
                    <a:pt x="6835" y="1596"/>
                  </a:lnTo>
                  <a:cubicBezTo>
                    <a:pt x="6835" y="1596"/>
                    <a:pt x="4429" y="3060"/>
                    <a:pt x="631" y="2584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28"/>
            <p:cNvSpPr/>
            <p:nvPr/>
          </p:nvSpPr>
          <p:spPr>
            <a:xfrm>
              <a:off x="2677700" y="3446975"/>
              <a:ext cx="125350" cy="70575"/>
            </a:xfrm>
            <a:custGeom>
              <a:avLst/>
              <a:gdLst/>
              <a:ahLst/>
              <a:cxnLst/>
              <a:rect l="l" t="t" r="r" b="b"/>
              <a:pathLst>
                <a:path w="5014" h="2823" extrusionOk="0">
                  <a:moveTo>
                    <a:pt x="1" y="1430"/>
                  </a:moveTo>
                  <a:cubicBezTo>
                    <a:pt x="1" y="1430"/>
                    <a:pt x="3025" y="1549"/>
                    <a:pt x="4906" y="1"/>
                  </a:cubicBezTo>
                  <a:lnTo>
                    <a:pt x="5013" y="1025"/>
                  </a:lnTo>
                  <a:cubicBezTo>
                    <a:pt x="5013" y="1025"/>
                    <a:pt x="4096" y="2823"/>
                    <a:pt x="763" y="2823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28"/>
            <p:cNvSpPr/>
            <p:nvPr/>
          </p:nvSpPr>
          <p:spPr>
            <a:xfrm>
              <a:off x="1949925" y="2325425"/>
              <a:ext cx="106600" cy="114025"/>
            </a:xfrm>
            <a:custGeom>
              <a:avLst/>
              <a:gdLst/>
              <a:ahLst/>
              <a:cxnLst/>
              <a:rect l="l" t="t" r="r" b="b"/>
              <a:pathLst>
                <a:path w="4264" h="4561" extrusionOk="0">
                  <a:moveTo>
                    <a:pt x="2537" y="0"/>
                  </a:moveTo>
                  <a:lnTo>
                    <a:pt x="2263" y="203"/>
                  </a:lnTo>
                  <a:cubicBezTo>
                    <a:pt x="2287" y="226"/>
                    <a:pt x="3906" y="2477"/>
                    <a:pt x="3549" y="3608"/>
                  </a:cubicBezTo>
                  <a:cubicBezTo>
                    <a:pt x="3466" y="3870"/>
                    <a:pt x="3263" y="4072"/>
                    <a:pt x="3001" y="4143"/>
                  </a:cubicBezTo>
                  <a:cubicBezTo>
                    <a:pt x="2848" y="4200"/>
                    <a:pt x="2685" y="4228"/>
                    <a:pt x="2522" y="4228"/>
                  </a:cubicBezTo>
                  <a:cubicBezTo>
                    <a:pt x="2307" y="4228"/>
                    <a:pt x="2091" y="4179"/>
                    <a:pt x="1894" y="4084"/>
                  </a:cubicBezTo>
                  <a:cubicBezTo>
                    <a:pt x="870" y="3572"/>
                    <a:pt x="310" y="1953"/>
                    <a:pt x="310" y="1929"/>
                  </a:cubicBezTo>
                  <a:lnTo>
                    <a:pt x="1" y="2036"/>
                  </a:lnTo>
                  <a:cubicBezTo>
                    <a:pt x="25" y="2108"/>
                    <a:pt x="596" y="3810"/>
                    <a:pt x="1751" y="4382"/>
                  </a:cubicBezTo>
                  <a:cubicBezTo>
                    <a:pt x="1989" y="4489"/>
                    <a:pt x="2251" y="4560"/>
                    <a:pt x="2513" y="4560"/>
                  </a:cubicBezTo>
                  <a:cubicBezTo>
                    <a:pt x="2715" y="4560"/>
                    <a:pt x="2918" y="4524"/>
                    <a:pt x="3120" y="4453"/>
                  </a:cubicBezTo>
                  <a:cubicBezTo>
                    <a:pt x="3477" y="4346"/>
                    <a:pt x="3751" y="4072"/>
                    <a:pt x="3858" y="3715"/>
                  </a:cubicBezTo>
                  <a:cubicBezTo>
                    <a:pt x="4263" y="2417"/>
                    <a:pt x="2608" y="107"/>
                    <a:pt x="2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28"/>
            <p:cNvSpPr/>
            <p:nvPr/>
          </p:nvSpPr>
          <p:spPr>
            <a:xfrm>
              <a:off x="2125250" y="2145325"/>
              <a:ext cx="111350" cy="98300"/>
            </a:xfrm>
            <a:custGeom>
              <a:avLst/>
              <a:gdLst/>
              <a:ahLst/>
              <a:cxnLst/>
              <a:rect l="l" t="t" r="r" b="b"/>
              <a:pathLst>
                <a:path w="4454" h="3932" extrusionOk="0">
                  <a:moveTo>
                    <a:pt x="2322" y="1"/>
                  </a:moveTo>
                  <a:lnTo>
                    <a:pt x="2168" y="299"/>
                  </a:lnTo>
                  <a:cubicBezTo>
                    <a:pt x="2191" y="299"/>
                    <a:pt x="3787" y="1132"/>
                    <a:pt x="4037" y="2144"/>
                  </a:cubicBezTo>
                  <a:cubicBezTo>
                    <a:pt x="4108" y="2465"/>
                    <a:pt x="4037" y="2799"/>
                    <a:pt x="3834" y="3061"/>
                  </a:cubicBezTo>
                  <a:cubicBezTo>
                    <a:pt x="3547" y="3455"/>
                    <a:pt x="3136" y="3597"/>
                    <a:pt x="2692" y="3597"/>
                  </a:cubicBezTo>
                  <a:cubicBezTo>
                    <a:pt x="1556" y="3597"/>
                    <a:pt x="208" y="2665"/>
                    <a:pt x="191" y="2656"/>
                  </a:cubicBezTo>
                  <a:lnTo>
                    <a:pt x="1" y="2918"/>
                  </a:lnTo>
                  <a:cubicBezTo>
                    <a:pt x="84" y="2977"/>
                    <a:pt x="1453" y="3930"/>
                    <a:pt x="2691" y="3930"/>
                  </a:cubicBezTo>
                  <a:cubicBezTo>
                    <a:pt x="2714" y="3931"/>
                    <a:pt x="2737" y="3931"/>
                    <a:pt x="2760" y="3931"/>
                  </a:cubicBezTo>
                  <a:cubicBezTo>
                    <a:pt x="3284" y="3931"/>
                    <a:pt x="3788" y="3673"/>
                    <a:pt x="4096" y="3239"/>
                  </a:cubicBezTo>
                  <a:cubicBezTo>
                    <a:pt x="4358" y="2906"/>
                    <a:pt x="4454" y="2477"/>
                    <a:pt x="4358" y="2061"/>
                  </a:cubicBezTo>
                  <a:cubicBezTo>
                    <a:pt x="4073" y="894"/>
                    <a:pt x="2394" y="37"/>
                    <a:pt x="23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28"/>
            <p:cNvSpPr/>
            <p:nvPr/>
          </p:nvSpPr>
          <p:spPr>
            <a:xfrm>
              <a:off x="2277350" y="1907500"/>
              <a:ext cx="85150" cy="83125"/>
            </a:xfrm>
            <a:custGeom>
              <a:avLst/>
              <a:gdLst/>
              <a:ahLst/>
              <a:cxnLst/>
              <a:rect l="l" t="t" r="r" b="b"/>
              <a:pathLst>
                <a:path w="3406" h="3325" extrusionOk="0">
                  <a:moveTo>
                    <a:pt x="1501" y="1"/>
                  </a:moveTo>
                  <a:lnTo>
                    <a:pt x="1346" y="298"/>
                  </a:lnTo>
                  <a:cubicBezTo>
                    <a:pt x="1358" y="298"/>
                    <a:pt x="3013" y="1215"/>
                    <a:pt x="2632" y="2406"/>
                  </a:cubicBezTo>
                  <a:cubicBezTo>
                    <a:pt x="2572" y="2620"/>
                    <a:pt x="2418" y="2799"/>
                    <a:pt x="2203" y="2882"/>
                  </a:cubicBezTo>
                  <a:cubicBezTo>
                    <a:pt x="2016" y="2973"/>
                    <a:pt x="1790" y="3007"/>
                    <a:pt x="1558" y="3007"/>
                  </a:cubicBezTo>
                  <a:cubicBezTo>
                    <a:pt x="877" y="3007"/>
                    <a:pt x="138" y="2715"/>
                    <a:pt x="120" y="2715"/>
                  </a:cubicBezTo>
                  <a:lnTo>
                    <a:pt x="1" y="3013"/>
                  </a:lnTo>
                  <a:cubicBezTo>
                    <a:pt x="501" y="3204"/>
                    <a:pt x="1037" y="3311"/>
                    <a:pt x="1572" y="3323"/>
                  </a:cubicBezTo>
                  <a:cubicBezTo>
                    <a:pt x="1599" y="3324"/>
                    <a:pt x="1625" y="3324"/>
                    <a:pt x="1651" y="3324"/>
                  </a:cubicBezTo>
                  <a:cubicBezTo>
                    <a:pt x="1887" y="3324"/>
                    <a:pt x="2121" y="3276"/>
                    <a:pt x="2346" y="3180"/>
                  </a:cubicBezTo>
                  <a:cubicBezTo>
                    <a:pt x="2632" y="3049"/>
                    <a:pt x="2846" y="2799"/>
                    <a:pt x="2942" y="2501"/>
                  </a:cubicBezTo>
                  <a:cubicBezTo>
                    <a:pt x="3406" y="1060"/>
                    <a:pt x="1572" y="48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28"/>
            <p:cNvSpPr/>
            <p:nvPr/>
          </p:nvSpPr>
          <p:spPr>
            <a:xfrm>
              <a:off x="1929400" y="2302500"/>
              <a:ext cx="95875" cy="86350"/>
            </a:xfrm>
            <a:custGeom>
              <a:avLst/>
              <a:gdLst/>
              <a:ahLst/>
              <a:cxnLst/>
              <a:rect l="l" t="t" r="r" b="b"/>
              <a:pathLst>
                <a:path w="3835" h="3454" extrusionOk="0">
                  <a:moveTo>
                    <a:pt x="322" y="3453"/>
                  </a:moveTo>
                  <a:lnTo>
                    <a:pt x="3834" y="584"/>
                  </a:lnTo>
                  <a:lnTo>
                    <a:pt x="3072" y="0"/>
                  </a:lnTo>
                  <a:lnTo>
                    <a:pt x="0" y="202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28"/>
            <p:cNvSpPr/>
            <p:nvPr/>
          </p:nvSpPr>
          <p:spPr>
            <a:xfrm>
              <a:off x="2099650" y="2129850"/>
              <a:ext cx="91400" cy="102125"/>
            </a:xfrm>
            <a:custGeom>
              <a:avLst/>
              <a:gdLst/>
              <a:ahLst/>
              <a:cxnLst/>
              <a:rect l="l" t="t" r="r" b="b"/>
              <a:pathLst>
                <a:path w="3656" h="4085" extrusionOk="0">
                  <a:moveTo>
                    <a:pt x="620" y="4085"/>
                  </a:moveTo>
                  <a:lnTo>
                    <a:pt x="3656" y="382"/>
                  </a:lnTo>
                  <a:lnTo>
                    <a:pt x="2953" y="1"/>
                  </a:lnTo>
                  <a:lnTo>
                    <a:pt x="1" y="33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28"/>
            <p:cNvSpPr/>
            <p:nvPr/>
          </p:nvSpPr>
          <p:spPr>
            <a:xfrm>
              <a:off x="2251750" y="1884300"/>
              <a:ext cx="70275" cy="108650"/>
            </a:xfrm>
            <a:custGeom>
              <a:avLst/>
              <a:gdLst/>
              <a:ahLst/>
              <a:cxnLst/>
              <a:rect l="l" t="t" r="r" b="b"/>
              <a:pathLst>
                <a:path w="2811" h="4346" extrusionOk="0">
                  <a:moveTo>
                    <a:pt x="1" y="4096"/>
                  </a:moveTo>
                  <a:lnTo>
                    <a:pt x="882" y="4346"/>
                  </a:lnTo>
                  <a:lnTo>
                    <a:pt x="2811" y="45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28"/>
            <p:cNvSpPr/>
            <p:nvPr/>
          </p:nvSpPr>
          <p:spPr>
            <a:xfrm>
              <a:off x="2619375" y="2013475"/>
              <a:ext cx="91400" cy="53300"/>
            </a:xfrm>
            <a:custGeom>
              <a:avLst/>
              <a:gdLst/>
              <a:ahLst/>
              <a:cxnLst/>
              <a:rect l="l" t="t" r="r" b="b"/>
              <a:pathLst>
                <a:path w="3656" h="2132" extrusionOk="0">
                  <a:moveTo>
                    <a:pt x="0" y="1215"/>
                  </a:moveTo>
                  <a:cubicBezTo>
                    <a:pt x="0" y="1215"/>
                    <a:pt x="1643" y="0"/>
                    <a:pt x="3512" y="620"/>
                  </a:cubicBezTo>
                  <a:lnTo>
                    <a:pt x="3655" y="1167"/>
                  </a:lnTo>
                  <a:cubicBezTo>
                    <a:pt x="3655" y="1167"/>
                    <a:pt x="2846" y="2132"/>
                    <a:pt x="155" y="19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28"/>
            <p:cNvSpPr/>
            <p:nvPr/>
          </p:nvSpPr>
          <p:spPr>
            <a:xfrm>
              <a:off x="2608050" y="2039375"/>
              <a:ext cx="47050" cy="25625"/>
            </a:xfrm>
            <a:custGeom>
              <a:avLst/>
              <a:gdLst/>
              <a:ahLst/>
              <a:cxnLst/>
              <a:rect l="l" t="t" r="r" b="b"/>
              <a:pathLst>
                <a:path w="1882" h="1025" extrusionOk="0">
                  <a:moveTo>
                    <a:pt x="1" y="715"/>
                  </a:moveTo>
                  <a:lnTo>
                    <a:pt x="1751" y="0"/>
                  </a:lnTo>
                  <a:lnTo>
                    <a:pt x="1882" y="310"/>
                  </a:lnTo>
                  <a:lnTo>
                    <a:pt x="120" y="1024"/>
                  </a:lnTo>
                  <a:close/>
                </a:path>
              </a:pathLst>
            </a:custGeom>
            <a:solidFill>
              <a:srgbClr val="FDDB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28"/>
            <p:cNvSpPr/>
            <p:nvPr/>
          </p:nvSpPr>
          <p:spPr>
            <a:xfrm>
              <a:off x="2650025" y="2195050"/>
              <a:ext cx="90800" cy="57475"/>
            </a:xfrm>
            <a:custGeom>
              <a:avLst/>
              <a:gdLst/>
              <a:ahLst/>
              <a:cxnLst/>
              <a:rect l="l" t="t" r="r" b="b"/>
              <a:pathLst>
                <a:path w="3632" h="2299" extrusionOk="0">
                  <a:moveTo>
                    <a:pt x="0" y="965"/>
                  </a:moveTo>
                  <a:cubicBezTo>
                    <a:pt x="0" y="965"/>
                    <a:pt x="1798" y="0"/>
                    <a:pt x="3560" y="893"/>
                  </a:cubicBezTo>
                  <a:lnTo>
                    <a:pt x="3632" y="1465"/>
                  </a:lnTo>
                  <a:cubicBezTo>
                    <a:pt x="3632" y="1465"/>
                    <a:pt x="2691" y="2298"/>
                    <a:pt x="60" y="16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28"/>
            <p:cNvSpPr/>
            <p:nvPr/>
          </p:nvSpPr>
          <p:spPr>
            <a:xfrm>
              <a:off x="2636925" y="2219450"/>
              <a:ext cx="47950" cy="19075"/>
            </a:xfrm>
            <a:custGeom>
              <a:avLst/>
              <a:gdLst/>
              <a:ahLst/>
              <a:cxnLst/>
              <a:rect l="l" t="t" r="r" b="b"/>
              <a:pathLst>
                <a:path w="1918" h="763" extrusionOk="0">
                  <a:moveTo>
                    <a:pt x="0" y="441"/>
                  </a:moveTo>
                  <a:lnTo>
                    <a:pt x="1834" y="1"/>
                  </a:lnTo>
                  <a:lnTo>
                    <a:pt x="1917" y="322"/>
                  </a:lnTo>
                  <a:lnTo>
                    <a:pt x="72" y="763"/>
                  </a:lnTo>
                  <a:close/>
                </a:path>
              </a:pathLst>
            </a:custGeom>
            <a:solidFill>
              <a:srgbClr val="FDDB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28"/>
            <p:cNvSpPr/>
            <p:nvPr/>
          </p:nvSpPr>
          <p:spPr>
            <a:xfrm>
              <a:off x="2676525" y="2365300"/>
              <a:ext cx="75025" cy="73250"/>
            </a:xfrm>
            <a:custGeom>
              <a:avLst/>
              <a:gdLst/>
              <a:ahLst/>
              <a:cxnLst/>
              <a:rect l="l" t="t" r="r" b="b"/>
              <a:pathLst>
                <a:path w="3001" h="2930" extrusionOk="0">
                  <a:moveTo>
                    <a:pt x="452" y="1"/>
                  </a:moveTo>
                  <a:cubicBezTo>
                    <a:pt x="452" y="1"/>
                    <a:pt x="2405" y="608"/>
                    <a:pt x="3000" y="2489"/>
                  </a:cubicBezTo>
                  <a:lnTo>
                    <a:pt x="2655" y="2929"/>
                  </a:lnTo>
                  <a:cubicBezTo>
                    <a:pt x="2655" y="2929"/>
                    <a:pt x="1393" y="2846"/>
                    <a:pt x="0" y="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28"/>
            <p:cNvSpPr/>
            <p:nvPr/>
          </p:nvSpPr>
          <p:spPr>
            <a:xfrm>
              <a:off x="2661925" y="2389400"/>
              <a:ext cx="29800" cy="16400"/>
            </a:xfrm>
            <a:custGeom>
              <a:avLst/>
              <a:gdLst/>
              <a:ahLst/>
              <a:cxnLst/>
              <a:rect l="l" t="t" r="r" b="b"/>
              <a:pathLst>
                <a:path w="1192" h="656" extrusionOk="0">
                  <a:moveTo>
                    <a:pt x="1" y="346"/>
                  </a:moveTo>
                  <a:lnTo>
                    <a:pt x="1096" y="1"/>
                  </a:lnTo>
                  <a:lnTo>
                    <a:pt x="1191" y="311"/>
                  </a:lnTo>
                  <a:lnTo>
                    <a:pt x="96" y="656"/>
                  </a:lnTo>
                  <a:close/>
                </a:path>
              </a:pathLst>
            </a:custGeom>
            <a:solidFill>
              <a:srgbClr val="FDDB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28"/>
            <p:cNvSpPr/>
            <p:nvPr/>
          </p:nvSpPr>
          <p:spPr>
            <a:xfrm>
              <a:off x="2432725" y="1884300"/>
              <a:ext cx="93800" cy="265225"/>
            </a:xfrm>
            <a:custGeom>
              <a:avLst/>
              <a:gdLst/>
              <a:ahLst/>
              <a:cxnLst/>
              <a:rect l="l" t="t" r="r" b="b"/>
              <a:pathLst>
                <a:path w="3752" h="10609" extrusionOk="0">
                  <a:moveTo>
                    <a:pt x="1" y="10287"/>
                  </a:moveTo>
                  <a:cubicBezTo>
                    <a:pt x="1" y="10287"/>
                    <a:pt x="2954" y="10609"/>
                    <a:pt x="3263" y="10287"/>
                  </a:cubicBezTo>
                  <a:lnTo>
                    <a:pt x="3561" y="9966"/>
                  </a:lnTo>
                  <a:cubicBezTo>
                    <a:pt x="3561" y="9966"/>
                    <a:pt x="3751" y="6834"/>
                    <a:pt x="3596" y="5203"/>
                  </a:cubicBezTo>
                  <a:cubicBezTo>
                    <a:pt x="3442" y="3560"/>
                    <a:pt x="2739" y="595"/>
                    <a:pt x="2739" y="595"/>
                  </a:cubicBezTo>
                  <a:cubicBezTo>
                    <a:pt x="2739" y="595"/>
                    <a:pt x="1953" y="834"/>
                    <a:pt x="691" y="0"/>
                  </a:cubicBezTo>
                  <a:cubicBezTo>
                    <a:pt x="691" y="0"/>
                    <a:pt x="1275" y="7215"/>
                    <a:pt x="1" y="10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28"/>
            <p:cNvSpPr/>
            <p:nvPr/>
          </p:nvSpPr>
          <p:spPr>
            <a:xfrm>
              <a:off x="2398800" y="1737550"/>
              <a:ext cx="128025" cy="198550"/>
            </a:xfrm>
            <a:custGeom>
              <a:avLst/>
              <a:gdLst/>
              <a:ahLst/>
              <a:cxnLst/>
              <a:rect l="l" t="t" r="r" b="b"/>
              <a:pathLst>
                <a:path w="5121" h="7942" extrusionOk="0">
                  <a:moveTo>
                    <a:pt x="1096" y="0"/>
                  </a:moveTo>
                  <a:cubicBezTo>
                    <a:pt x="1096" y="0"/>
                    <a:pt x="0" y="3810"/>
                    <a:pt x="2048" y="5870"/>
                  </a:cubicBezTo>
                  <a:cubicBezTo>
                    <a:pt x="4096" y="7942"/>
                    <a:pt x="5120" y="5168"/>
                    <a:pt x="5120" y="5168"/>
                  </a:cubicBezTo>
                  <a:lnTo>
                    <a:pt x="4775" y="4537"/>
                  </a:lnTo>
                  <a:cubicBezTo>
                    <a:pt x="4775" y="4537"/>
                    <a:pt x="4072" y="5977"/>
                    <a:pt x="2763" y="5334"/>
                  </a:cubicBezTo>
                  <a:cubicBezTo>
                    <a:pt x="1441" y="4691"/>
                    <a:pt x="1251" y="536"/>
                    <a:pt x="1251" y="536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28"/>
            <p:cNvSpPr/>
            <p:nvPr/>
          </p:nvSpPr>
          <p:spPr>
            <a:xfrm>
              <a:off x="2432725" y="1872375"/>
              <a:ext cx="25325" cy="269125"/>
            </a:xfrm>
            <a:custGeom>
              <a:avLst/>
              <a:gdLst/>
              <a:ahLst/>
              <a:cxnLst/>
              <a:rect l="l" t="t" r="r" b="b"/>
              <a:pathLst>
                <a:path w="1013" h="10765" extrusionOk="0">
                  <a:moveTo>
                    <a:pt x="1" y="10764"/>
                  </a:moveTo>
                  <a:cubicBezTo>
                    <a:pt x="1" y="10764"/>
                    <a:pt x="1013" y="7835"/>
                    <a:pt x="953" y="5382"/>
                  </a:cubicBezTo>
                  <a:cubicBezTo>
                    <a:pt x="906" y="2918"/>
                    <a:pt x="691" y="477"/>
                    <a:pt x="691" y="477"/>
                  </a:cubicBezTo>
                  <a:lnTo>
                    <a:pt x="477" y="1"/>
                  </a:lnTo>
                  <a:cubicBezTo>
                    <a:pt x="477" y="1"/>
                    <a:pt x="227" y="5573"/>
                    <a:pt x="167" y="7192"/>
                  </a:cubicBezTo>
                  <a:cubicBezTo>
                    <a:pt x="108" y="8800"/>
                    <a:pt x="1" y="10764"/>
                    <a:pt x="1" y="107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28"/>
            <p:cNvSpPr/>
            <p:nvPr/>
          </p:nvSpPr>
          <p:spPr>
            <a:xfrm>
              <a:off x="2452675" y="1928650"/>
              <a:ext cx="47050" cy="92300"/>
            </a:xfrm>
            <a:custGeom>
              <a:avLst/>
              <a:gdLst/>
              <a:ahLst/>
              <a:cxnLst/>
              <a:rect l="l" t="t" r="r" b="b"/>
              <a:pathLst>
                <a:path w="1882" h="3692" extrusionOk="0">
                  <a:moveTo>
                    <a:pt x="1608" y="0"/>
                  </a:moveTo>
                  <a:lnTo>
                    <a:pt x="1132" y="107"/>
                  </a:lnTo>
                  <a:cubicBezTo>
                    <a:pt x="1132" y="107"/>
                    <a:pt x="1" y="2417"/>
                    <a:pt x="1525" y="3691"/>
                  </a:cubicBezTo>
                  <a:lnTo>
                    <a:pt x="1882" y="3596"/>
                  </a:lnTo>
                  <a:close/>
                </a:path>
              </a:pathLst>
            </a:custGeom>
            <a:solidFill>
              <a:srgbClr val="FCA0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28"/>
            <p:cNvSpPr/>
            <p:nvPr/>
          </p:nvSpPr>
          <p:spPr>
            <a:xfrm>
              <a:off x="2453575" y="1928650"/>
              <a:ext cx="87825" cy="90200"/>
            </a:xfrm>
            <a:custGeom>
              <a:avLst/>
              <a:gdLst/>
              <a:ahLst/>
              <a:cxnLst/>
              <a:rect l="l" t="t" r="r" b="b"/>
              <a:pathLst>
                <a:path w="3513" h="3608" extrusionOk="0">
                  <a:moveTo>
                    <a:pt x="1572" y="0"/>
                  </a:moveTo>
                  <a:cubicBezTo>
                    <a:pt x="1572" y="0"/>
                    <a:pt x="0" y="2465"/>
                    <a:pt x="1846" y="3596"/>
                  </a:cubicBezTo>
                  <a:cubicBezTo>
                    <a:pt x="1846" y="3608"/>
                    <a:pt x="3513" y="1774"/>
                    <a:pt x="1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28"/>
            <p:cNvSpPr/>
            <p:nvPr/>
          </p:nvSpPr>
          <p:spPr>
            <a:xfrm>
              <a:off x="2493150" y="1959300"/>
              <a:ext cx="8675" cy="29800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" y="0"/>
                  </a:moveTo>
                  <a:lnTo>
                    <a:pt x="144" y="1191"/>
                  </a:lnTo>
                  <a:lnTo>
                    <a:pt x="346" y="1191"/>
                  </a:lnTo>
                  <a:lnTo>
                    <a:pt x="346" y="8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28"/>
            <p:cNvSpPr/>
            <p:nvPr/>
          </p:nvSpPr>
          <p:spPr>
            <a:xfrm>
              <a:off x="2451475" y="2052175"/>
              <a:ext cx="45875" cy="92300"/>
            </a:xfrm>
            <a:custGeom>
              <a:avLst/>
              <a:gdLst/>
              <a:ahLst/>
              <a:cxnLst/>
              <a:rect l="l" t="t" r="r" b="b"/>
              <a:pathLst>
                <a:path w="1835" h="3692" extrusionOk="0">
                  <a:moveTo>
                    <a:pt x="1715" y="0"/>
                  </a:moveTo>
                  <a:lnTo>
                    <a:pt x="1227" y="84"/>
                  </a:lnTo>
                  <a:cubicBezTo>
                    <a:pt x="1227" y="84"/>
                    <a:pt x="1" y="2346"/>
                    <a:pt x="1477" y="3691"/>
                  </a:cubicBezTo>
                  <a:lnTo>
                    <a:pt x="1834" y="3608"/>
                  </a:lnTo>
                  <a:close/>
                </a:path>
              </a:pathLst>
            </a:custGeom>
            <a:solidFill>
              <a:srgbClr val="FCA04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28"/>
            <p:cNvSpPr/>
            <p:nvPr/>
          </p:nvSpPr>
          <p:spPr>
            <a:xfrm>
              <a:off x="2452375" y="2052175"/>
              <a:ext cx="88425" cy="90200"/>
            </a:xfrm>
            <a:custGeom>
              <a:avLst/>
              <a:gdLst/>
              <a:ahLst/>
              <a:cxnLst/>
              <a:rect l="l" t="t" r="r" b="b"/>
              <a:pathLst>
                <a:path w="3537" h="3608" extrusionOk="0">
                  <a:moveTo>
                    <a:pt x="1679" y="0"/>
                  </a:moveTo>
                  <a:cubicBezTo>
                    <a:pt x="1679" y="0"/>
                    <a:pt x="1" y="2405"/>
                    <a:pt x="1798" y="3608"/>
                  </a:cubicBezTo>
                  <a:cubicBezTo>
                    <a:pt x="1798" y="3608"/>
                    <a:pt x="3537" y="1846"/>
                    <a:pt x="16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28"/>
            <p:cNvSpPr/>
            <p:nvPr/>
          </p:nvSpPr>
          <p:spPr>
            <a:xfrm>
              <a:off x="2493150" y="2082825"/>
              <a:ext cx="8675" cy="30100"/>
            </a:xfrm>
            <a:custGeom>
              <a:avLst/>
              <a:gdLst/>
              <a:ahLst/>
              <a:cxnLst/>
              <a:rect l="l" t="t" r="r" b="b"/>
              <a:pathLst>
                <a:path w="347" h="1204" extrusionOk="0">
                  <a:moveTo>
                    <a:pt x="1" y="1"/>
                  </a:moveTo>
                  <a:lnTo>
                    <a:pt x="108" y="1191"/>
                  </a:lnTo>
                  <a:lnTo>
                    <a:pt x="298" y="1203"/>
                  </a:lnTo>
                  <a:lnTo>
                    <a:pt x="346" y="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28"/>
            <p:cNvSpPr/>
            <p:nvPr/>
          </p:nvSpPr>
          <p:spPr>
            <a:xfrm>
              <a:off x="1737100" y="1193725"/>
              <a:ext cx="131300" cy="115525"/>
            </a:xfrm>
            <a:custGeom>
              <a:avLst/>
              <a:gdLst/>
              <a:ahLst/>
              <a:cxnLst/>
              <a:rect l="l" t="t" r="r" b="b"/>
              <a:pathLst>
                <a:path w="5252" h="4621" extrusionOk="0">
                  <a:moveTo>
                    <a:pt x="5252" y="1179"/>
                  </a:moveTo>
                  <a:cubicBezTo>
                    <a:pt x="5252" y="1179"/>
                    <a:pt x="4299" y="2691"/>
                    <a:pt x="3918" y="3453"/>
                  </a:cubicBezTo>
                  <a:cubicBezTo>
                    <a:pt x="3537" y="4215"/>
                    <a:pt x="1668" y="4620"/>
                    <a:pt x="1668" y="4620"/>
                  </a:cubicBezTo>
                  <a:cubicBezTo>
                    <a:pt x="1668" y="4620"/>
                    <a:pt x="1" y="3596"/>
                    <a:pt x="1" y="3311"/>
                  </a:cubicBezTo>
                  <a:cubicBezTo>
                    <a:pt x="1" y="3013"/>
                    <a:pt x="2835" y="120"/>
                    <a:pt x="3239" y="60"/>
                  </a:cubicBezTo>
                  <a:cubicBezTo>
                    <a:pt x="3656" y="1"/>
                    <a:pt x="5252" y="1179"/>
                    <a:pt x="5252" y="1179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28"/>
            <p:cNvSpPr/>
            <p:nvPr/>
          </p:nvSpPr>
          <p:spPr>
            <a:xfrm>
              <a:off x="1718950" y="1178550"/>
              <a:ext cx="83975" cy="99450"/>
            </a:xfrm>
            <a:custGeom>
              <a:avLst/>
              <a:gdLst/>
              <a:ahLst/>
              <a:cxnLst/>
              <a:rect l="l" t="t" r="r" b="b"/>
              <a:pathLst>
                <a:path w="3359" h="3978" extrusionOk="0">
                  <a:moveTo>
                    <a:pt x="3358" y="0"/>
                  </a:moveTo>
                  <a:lnTo>
                    <a:pt x="3358" y="0"/>
                  </a:lnTo>
                  <a:cubicBezTo>
                    <a:pt x="1810" y="751"/>
                    <a:pt x="1" y="3977"/>
                    <a:pt x="1" y="3977"/>
                  </a:cubicBezTo>
                  <a:lnTo>
                    <a:pt x="3358" y="0"/>
                  </a:ln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28"/>
            <p:cNvSpPr/>
            <p:nvPr/>
          </p:nvSpPr>
          <p:spPr>
            <a:xfrm>
              <a:off x="1642750" y="1112475"/>
              <a:ext cx="110450" cy="104800"/>
            </a:xfrm>
            <a:custGeom>
              <a:avLst/>
              <a:gdLst/>
              <a:ahLst/>
              <a:cxnLst/>
              <a:rect l="l" t="t" r="r" b="b"/>
              <a:pathLst>
                <a:path w="4418" h="4192" extrusionOk="0">
                  <a:moveTo>
                    <a:pt x="1" y="0"/>
                  </a:moveTo>
                  <a:cubicBezTo>
                    <a:pt x="524" y="1572"/>
                    <a:pt x="2418" y="2489"/>
                    <a:pt x="2418" y="2489"/>
                  </a:cubicBezTo>
                  <a:lnTo>
                    <a:pt x="4418" y="4191"/>
                  </a:lnTo>
                  <a:lnTo>
                    <a:pt x="2513" y="2322"/>
                  </a:lnTo>
                  <a:cubicBezTo>
                    <a:pt x="1167" y="2001"/>
                    <a:pt x="1" y="1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rgbClr val="FFA07B"/>
                </a:gs>
                <a:gs pos="100000">
                  <a:srgbClr val="FF845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28"/>
            <p:cNvSpPr/>
            <p:nvPr/>
          </p:nvSpPr>
          <p:spPr>
            <a:xfrm>
              <a:off x="2302950" y="1667300"/>
              <a:ext cx="58975" cy="107175"/>
            </a:xfrm>
            <a:custGeom>
              <a:avLst/>
              <a:gdLst/>
              <a:ahLst/>
              <a:cxnLst/>
              <a:rect l="l" t="t" r="r" b="b"/>
              <a:pathLst>
                <a:path w="2359" h="4287" extrusionOk="0">
                  <a:moveTo>
                    <a:pt x="2358" y="12"/>
                  </a:moveTo>
                  <a:cubicBezTo>
                    <a:pt x="2358" y="12"/>
                    <a:pt x="1941" y="2846"/>
                    <a:pt x="1" y="4287"/>
                  </a:cubicBezTo>
                  <a:cubicBezTo>
                    <a:pt x="1" y="4287"/>
                    <a:pt x="1453" y="2525"/>
                    <a:pt x="1775" y="715"/>
                  </a:cubicBezTo>
                  <a:cubicBezTo>
                    <a:pt x="1775" y="715"/>
                    <a:pt x="2013" y="0"/>
                    <a:pt x="2358" y="12"/>
                  </a:cubicBez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28"/>
            <p:cNvSpPr/>
            <p:nvPr/>
          </p:nvSpPr>
          <p:spPr>
            <a:xfrm>
              <a:off x="2201450" y="1692300"/>
              <a:ext cx="176250" cy="282500"/>
            </a:xfrm>
            <a:custGeom>
              <a:avLst/>
              <a:gdLst/>
              <a:ahLst/>
              <a:cxnLst/>
              <a:rect l="l" t="t" r="r" b="b"/>
              <a:pathLst>
                <a:path w="7050" h="11300" extrusionOk="0">
                  <a:moveTo>
                    <a:pt x="7049" y="1"/>
                  </a:moveTo>
                  <a:cubicBezTo>
                    <a:pt x="7049" y="1"/>
                    <a:pt x="5918" y="4382"/>
                    <a:pt x="4692" y="6347"/>
                  </a:cubicBezTo>
                  <a:cubicBezTo>
                    <a:pt x="3453" y="8311"/>
                    <a:pt x="1" y="11300"/>
                    <a:pt x="1" y="11300"/>
                  </a:cubicBezTo>
                  <a:cubicBezTo>
                    <a:pt x="1" y="11300"/>
                    <a:pt x="3775" y="7192"/>
                    <a:pt x="4954" y="4823"/>
                  </a:cubicBezTo>
                  <a:cubicBezTo>
                    <a:pt x="6120" y="2465"/>
                    <a:pt x="7049" y="1"/>
                    <a:pt x="7049" y="1"/>
                  </a:cubicBez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2099650" y="1820300"/>
              <a:ext cx="141425" cy="156000"/>
            </a:xfrm>
            <a:custGeom>
              <a:avLst/>
              <a:gdLst/>
              <a:ahLst/>
              <a:cxnLst/>
              <a:rect l="l" t="t" r="r" b="b"/>
              <a:pathLst>
                <a:path w="5657" h="6240" extrusionOk="0">
                  <a:moveTo>
                    <a:pt x="3346" y="1024"/>
                  </a:moveTo>
                  <a:cubicBezTo>
                    <a:pt x="4168" y="810"/>
                    <a:pt x="4942" y="465"/>
                    <a:pt x="5656" y="0"/>
                  </a:cubicBezTo>
                  <a:cubicBezTo>
                    <a:pt x="5656" y="0"/>
                    <a:pt x="2977" y="4013"/>
                    <a:pt x="1" y="6239"/>
                  </a:cubicBezTo>
                  <a:cubicBezTo>
                    <a:pt x="1" y="6239"/>
                    <a:pt x="2096" y="3322"/>
                    <a:pt x="3346" y="1024"/>
                  </a:cubicBez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28"/>
            <p:cNvSpPr/>
            <p:nvPr/>
          </p:nvSpPr>
          <p:spPr>
            <a:xfrm>
              <a:off x="1820450" y="1989075"/>
              <a:ext cx="415850" cy="306300"/>
            </a:xfrm>
            <a:custGeom>
              <a:avLst/>
              <a:gdLst/>
              <a:ahLst/>
              <a:cxnLst/>
              <a:rect l="l" t="t" r="r" b="b"/>
              <a:pathLst>
                <a:path w="16634" h="12252" extrusionOk="0">
                  <a:moveTo>
                    <a:pt x="1" y="10180"/>
                  </a:moveTo>
                  <a:cubicBezTo>
                    <a:pt x="1" y="10180"/>
                    <a:pt x="2382" y="10430"/>
                    <a:pt x="6871" y="8311"/>
                  </a:cubicBezTo>
                  <a:cubicBezTo>
                    <a:pt x="11359" y="6191"/>
                    <a:pt x="16634" y="0"/>
                    <a:pt x="16634" y="0"/>
                  </a:cubicBezTo>
                  <a:cubicBezTo>
                    <a:pt x="16634" y="0"/>
                    <a:pt x="11776" y="6679"/>
                    <a:pt x="7144" y="9442"/>
                  </a:cubicBezTo>
                  <a:cubicBezTo>
                    <a:pt x="2501" y="12216"/>
                    <a:pt x="1798" y="12252"/>
                    <a:pt x="1798" y="12252"/>
                  </a:cubicBezTo>
                  <a:cubicBezTo>
                    <a:pt x="1798" y="12252"/>
                    <a:pt x="155" y="11275"/>
                    <a:pt x="1" y="10180"/>
                  </a:cubicBez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28"/>
            <p:cNvSpPr/>
            <p:nvPr/>
          </p:nvSpPr>
          <p:spPr>
            <a:xfrm>
              <a:off x="1857375" y="1412500"/>
              <a:ext cx="325950" cy="433425"/>
            </a:xfrm>
            <a:custGeom>
              <a:avLst/>
              <a:gdLst/>
              <a:ahLst/>
              <a:cxnLst/>
              <a:rect l="l" t="t" r="r" b="b"/>
              <a:pathLst>
                <a:path w="13038" h="17337" extrusionOk="0">
                  <a:moveTo>
                    <a:pt x="0" y="1"/>
                  </a:moveTo>
                  <a:cubicBezTo>
                    <a:pt x="0" y="1"/>
                    <a:pt x="1726" y="5954"/>
                    <a:pt x="5358" y="9847"/>
                  </a:cubicBezTo>
                  <a:cubicBezTo>
                    <a:pt x="8977" y="13752"/>
                    <a:pt x="13037" y="17336"/>
                    <a:pt x="13037" y="17336"/>
                  </a:cubicBezTo>
                  <a:cubicBezTo>
                    <a:pt x="13037" y="17336"/>
                    <a:pt x="1095" y="10562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28"/>
            <p:cNvSpPr/>
            <p:nvPr/>
          </p:nvSpPr>
          <p:spPr>
            <a:xfrm>
              <a:off x="2560725" y="1884300"/>
              <a:ext cx="411675" cy="625100"/>
            </a:xfrm>
            <a:custGeom>
              <a:avLst/>
              <a:gdLst/>
              <a:ahLst/>
              <a:cxnLst/>
              <a:rect l="l" t="t" r="r" b="b"/>
              <a:pathLst>
                <a:path w="16467" h="25004" extrusionOk="0">
                  <a:moveTo>
                    <a:pt x="5394" y="7656"/>
                  </a:moveTo>
                  <a:cubicBezTo>
                    <a:pt x="5394" y="7656"/>
                    <a:pt x="5537" y="16443"/>
                    <a:pt x="6989" y="18455"/>
                  </a:cubicBezTo>
                  <a:cubicBezTo>
                    <a:pt x="8430" y="20455"/>
                    <a:pt x="15431" y="21324"/>
                    <a:pt x="15431" y="21324"/>
                  </a:cubicBezTo>
                  <a:cubicBezTo>
                    <a:pt x="13633" y="21324"/>
                    <a:pt x="11847" y="21134"/>
                    <a:pt x="10109" y="20729"/>
                  </a:cubicBezTo>
                  <a:cubicBezTo>
                    <a:pt x="10109" y="20729"/>
                    <a:pt x="13776" y="23503"/>
                    <a:pt x="16467" y="25003"/>
                  </a:cubicBezTo>
                  <a:cubicBezTo>
                    <a:pt x="16467" y="25003"/>
                    <a:pt x="6989" y="20610"/>
                    <a:pt x="3930" y="17431"/>
                  </a:cubicBezTo>
                  <a:lnTo>
                    <a:pt x="0" y="0"/>
                  </a:lnTo>
                  <a:cubicBezTo>
                    <a:pt x="0" y="0"/>
                    <a:pt x="1548" y="1941"/>
                    <a:pt x="1870" y="2477"/>
                  </a:cubicBezTo>
                  <a:cubicBezTo>
                    <a:pt x="2179" y="3012"/>
                    <a:pt x="4037" y="6084"/>
                    <a:pt x="5394" y="7656"/>
                  </a:cubicBezTo>
                  <a:close/>
                </a:path>
              </a:pathLst>
            </a:custGeom>
            <a:gradFill>
              <a:gsLst>
                <a:gs pos="0">
                  <a:srgbClr val="FFF7C4"/>
                </a:gs>
                <a:gs pos="100000">
                  <a:srgbClr val="FAE247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28"/>
            <p:cNvSpPr/>
            <p:nvPr/>
          </p:nvSpPr>
          <p:spPr>
            <a:xfrm>
              <a:off x="2127625" y="1992925"/>
              <a:ext cx="445325" cy="715300"/>
            </a:xfrm>
            <a:custGeom>
              <a:avLst/>
              <a:gdLst/>
              <a:ahLst/>
              <a:cxnLst/>
              <a:rect l="l" t="t" r="r" b="b"/>
              <a:pathLst>
                <a:path w="17813" h="28612" extrusionOk="0">
                  <a:moveTo>
                    <a:pt x="16432" y="1"/>
                  </a:moveTo>
                  <a:cubicBezTo>
                    <a:pt x="16432" y="1"/>
                    <a:pt x="17658" y="9073"/>
                    <a:pt x="16015" y="13395"/>
                  </a:cubicBezTo>
                  <a:cubicBezTo>
                    <a:pt x="14360" y="17729"/>
                    <a:pt x="6704" y="25718"/>
                    <a:pt x="1" y="26337"/>
                  </a:cubicBezTo>
                  <a:cubicBezTo>
                    <a:pt x="1" y="26337"/>
                    <a:pt x="5037" y="28612"/>
                    <a:pt x="9466" y="25397"/>
                  </a:cubicBezTo>
                  <a:cubicBezTo>
                    <a:pt x="13895" y="22182"/>
                    <a:pt x="16158" y="17372"/>
                    <a:pt x="16991" y="13634"/>
                  </a:cubicBezTo>
                  <a:cubicBezTo>
                    <a:pt x="17813" y="9883"/>
                    <a:pt x="16432" y="1"/>
                    <a:pt x="16432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F003A">
                    <a:alpha val="674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28"/>
            <p:cNvSpPr/>
            <p:nvPr/>
          </p:nvSpPr>
          <p:spPr>
            <a:xfrm>
              <a:off x="2387775" y="2478400"/>
              <a:ext cx="195600" cy="181600"/>
            </a:xfrm>
            <a:custGeom>
              <a:avLst/>
              <a:gdLst/>
              <a:ahLst/>
              <a:cxnLst/>
              <a:rect l="l" t="t" r="r" b="b"/>
              <a:pathLst>
                <a:path w="7824" h="7264" extrusionOk="0">
                  <a:moveTo>
                    <a:pt x="7823" y="1"/>
                  </a:moveTo>
                  <a:cubicBezTo>
                    <a:pt x="7823" y="1"/>
                    <a:pt x="4918" y="3644"/>
                    <a:pt x="2549" y="5275"/>
                  </a:cubicBezTo>
                  <a:cubicBezTo>
                    <a:pt x="180" y="6918"/>
                    <a:pt x="1" y="7264"/>
                    <a:pt x="1" y="7264"/>
                  </a:cubicBezTo>
                  <a:cubicBezTo>
                    <a:pt x="1" y="7264"/>
                    <a:pt x="2727" y="6823"/>
                    <a:pt x="4656" y="4775"/>
                  </a:cubicBezTo>
                  <a:cubicBezTo>
                    <a:pt x="6585" y="2727"/>
                    <a:pt x="7347" y="787"/>
                    <a:pt x="7347" y="787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F003A">
                    <a:alpha val="674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28"/>
            <p:cNvSpPr/>
            <p:nvPr/>
          </p:nvSpPr>
          <p:spPr>
            <a:xfrm>
              <a:off x="1800225" y="2506100"/>
              <a:ext cx="948950" cy="505425"/>
            </a:xfrm>
            <a:custGeom>
              <a:avLst/>
              <a:gdLst/>
              <a:ahLst/>
              <a:cxnLst/>
              <a:rect l="l" t="t" r="r" b="b"/>
              <a:pathLst>
                <a:path w="37958" h="20217" extrusionOk="0">
                  <a:moveTo>
                    <a:pt x="32766" y="4048"/>
                  </a:moveTo>
                  <a:cubicBezTo>
                    <a:pt x="30182" y="3358"/>
                    <a:pt x="31671" y="941"/>
                    <a:pt x="31671" y="941"/>
                  </a:cubicBezTo>
                  <a:lnTo>
                    <a:pt x="32028" y="0"/>
                  </a:lnTo>
                  <a:cubicBezTo>
                    <a:pt x="32028" y="0"/>
                    <a:pt x="28944" y="4203"/>
                    <a:pt x="27420" y="5596"/>
                  </a:cubicBezTo>
                  <a:cubicBezTo>
                    <a:pt x="25896" y="6989"/>
                    <a:pt x="20872" y="7727"/>
                    <a:pt x="17431" y="9406"/>
                  </a:cubicBezTo>
                  <a:cubicBezTo>
                    <a:pt x="13990" y="11085"/>
                    <a:pt x="5810" y="8096"/>
                    <a:pt x="5810" y="8096"/>
                  </a:cubicBezTo>
                  <a:cubicBezTo>
                    <a:pt x="5810" y="8096"/>
                    <a:pt x="6322" y="8346"/>
                    <a:pt x="7132" y="8704"/>
                  </a:cubicBezTo>
                  <a:cubicBezTo>
                    <a:pt x="6084" y="9454"/>
                    <a:pt x="214" y="13716"/>
                    <a:pt x="107" y="15133"/>
                  </a:cubicBezTo>
                  <a:cubicBezTo>
                    <a:pt x="0" y="16693"/>
                    <a:pt x="3786" y="15574"/>
                    <a:pt x="6144" y="13800"/>
                  </a:cubicBezTo>
                  <a:cubicBezTo>
                    <a:pt x="7584" y="12692"/>
                    <a:pt x="8739" y="11263"/>
                    <a:pt x="9537" y="9620"/>
                  </a:cubicBezTo>
                  <a:lnTo>
                    <a:pt x="9537" y="9620"/>
                  </a:lnTo>
                  <a:cubicBezTo>
                    <a:pt x="10013" y="9775"/>
                    <a:pt x="10513" y="9930"/>
                    <a:pt x="11037" y="10073"/>
                  </a:cubicBezTo>
                  <a:lnTo>
                    <a:pt x="11025" y="10073"/>
                  </a:lnTo>
                  <a:cubicBezTo>
                    <a:pt x="11025" y="10073"/>
                    <a:pt x="8251" y="19241"/>
                    <a:pt x="7941" y="20217"/>
                  </a:cubicBezTo>
                  <a:cubicBezTo>
                    <a:pt x="7941" y="20217"/>
                    <a:pt x="11656" y="13561"/>
                    <a:pt x="12787" y="10478"/>
                  </a:cubicBezTo>
                  <a:lnTo>
                    <a:pt x="12787" y="10478"/>
                  </a:lnTo>
                  <a:cubicBezTo>
                    <a:pt x="13728" y="10656"/>
                    <a:pt x="14680" y="10716"/>
                    <a:pt x="15645" y="10656"/>
                  </a:cubicBezTo>
                  <a:cubicBezTo>
                    <a:pt x="15859" y="10644"/>
                    <a:pt x="16062" y="10621"/>
                    <a:pt x="16276" y="10585"/>
                  </a:cubicBezTo>
                  <a:lnTo>
                    <a:pt x="16014" y="10680"/>
                  </a:lnTo>
                  <a:cubicBezTo>
                    <a:pt x="16014" y="10680"/>
                    <a:pt x="17526" y="19753"/>
                    <a:pt x="20872" y="19169"/>
                  </a:cubicBezTo>
                  <a:cubicBezTo>
                    <a:pt x="24217" y="18574"/>
                    <a:pt x="24884" y="13347"/>
                    <a:pt x="25777" y="12573"/>
                  </a:cubicBezTo>
                  <a:cubicBezTo>
                    <a:pt x="26670" y="11787"/>
                    <a:pt x="22003" y="8418"/>
                    <a:pt x="22003" y="8418"/>
                  </a:cubicBezTo>
                  <a:cubicBezTo>
                    <a:pt x="23324" y="7715"/>
                    <a:pt x="24491" y="7096"/>
                    <a:pt x="25515" y="6953"/>
                  </a:cubicBezTo>
                  <a:cubicBezTo>
                    <a:pt x="27932" y="6608"/>
                    <a:pt x="31778" y="10347"/>
                    <a:pt x="34862" y="9680"/>
                  </a:cubicBezTo>
                  <a:cubicBezTo>
                    <a:pt x="37957" y="9025"/>
                    <a:pt x="35350" y="4763"/>
                    <a:pt x="32766" y="4048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F003A">
                    <a:alpha val="674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28"/>
            <p:cNvSpPr/>
            <p:nvPr/>
          </p:nvSpPr>
          <p:spPr>
            <a:xfrm>
              <a:off x="2139550" y="2313500"/>
              <a:ext cx="393225" cy="354850"/>
            </a:xfrm>
            <a:custGeom>
              <a:avLst/>
              <a:gdLst/>
              <a:ahLst/>
              <a:cxnLst/>
              <a:rect l="l" t="t" r="r" b="b"/>
              <a:pathLst>
                <a:path w="15729" h="14194" extrusionOk="0">
                  <a:moveTo>
                    <a:pt x="2060" y="14193"/>
                  </a:moveTo>
                  <a:cubicBezTo>
                    <a:pt x="929" y="13967"/>
                    <a:pt x="4691" y="12610"/>
                    <a:pt x="8894" y="9764"/>
                  </a:cubicBezTo>
                  <a:cubicBezTo>
                    <a:pt x="13109" y="6918"/>
                    <a:pt x="15728" y="1"/>
                    <a:pt x="15728" y="1"/>
                  </a:cubicBezTo>
                  <a:cubicBezTo>
                    <a:pt x="15728" y="1"/>
                    <a:pt x="13216" y="5799"/>
                    <a:pt x="8144" y="9312"/>
                  </a:cubicBezTo>
                  <a:cubicBezTo>
                    <a:pt x="3060" y="12812"/>
                    <a:pt x="0" y="13217"/>
                    <a:pt x="0" y="13455"/>
                  </a:cubicBezTo>
                  <a:cubicBezTo>
                    <a:pt x="0" y="13705"/>
                    <a:pt x="2060" y="14193"/>
                    <a:pt x="2060" y="14193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F003A">
                    <a:alpha val="674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28"/>
            <p:cNvSpPr/>
            <p:nvPr/>
          </p:nvSpPr>
          <p:spPr>
            <a:xfrm>
              <a:off x="3020300" y="2365300"/>
              <a:ext cx="36950" cy="67300"/>
            </a:xfrm>
            <a:custGeom>
              <a:avLst/>
              <a:gdLst/>
              <a:ahLst/>
              <a:cxnLst/>
              <a:rect l="l" t="t" r="r" b="b"/>
              <a:pathLst>
                <a:path w="1478" h="2692" extrusionOk="0">
                  <a:moveTo>
                    <a:pt x="1477" y="655"/>
                  </a:moveTo>
                  <a:lnTo>
                    <a:pt x="275" y="2691"/>
                  </a:lnTo>
                  <a:lnTo>
                    <a:pt x="1" y="2548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BD4A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28"/>
            <p:cNvSpPr/>
            <p:nvPr/>
          </p:nvSpPr>
          <p:spPr>
            <a:xfrm>
              <a:off x="2687225" y="3541350"/>
              <a:ext cx="86350" cy="18475"/>
            </a:xfrm>
            <a:custGeom>
              <a:avLst/>
              <a:gdLst/>
              <a:ahLst/>
              <a:cxnLst/>
              <a:rect l="l" t="t" r="r" b="b"/>
              <a:pathLst>
                <a:path w="3454" h="739" extrusionOk="0">
                  <a:moveTo>
                    <a:pt x="3453" y="0"/>
                  </a:moveTo>
                  <a:lnTo>
                    <a:pt x="1" y="274"/>
                  </a:lnTo>
                  <a:lnTo>
                    <a:pt x="751" y="738"/>
                  </a:lnTo>
                  <a:lnTo>
                    <a:pt x="3453" y="0"/>
                  </a:lnTo>
                  <a:close/>
                </a:path>
              </a:pathLst>
            </a:custGeom>
            <a:gradFill>
              <a:gsLst>
                <a:gs pos="0">
                  <a:srgbClr val="FDD3BE"/>
                </a:gs>
                <a:gs pos="100000">
                  <a:srgbClr val="FDD3BE">
                    <a:alpha val="5490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28"/>
            <p:cNvSpPr/>
            <p:nvPr/>
          </p:nvSpPr>
          <p:spPr>
            <a:xfrm>
              <a:off x="2761050" y="3491625"/>
              <a:ext cx="55675" cy="31575"/>
            </a:xfrm>
            <a:custGeom>
              <a:avLst/>
              <a:gdLst/>
              <a:ahLst/>
              <a:cxnLst/>
              <a:rect l="l" t="t" r="r" b="b"/>
              <a:pathLst>
                <a:path w="2227" h="1263" extrusionOk="0">
                  <a:moveTo>
                    <a:pt x="2227" y="1"/>
                  </a:moveTo>
                  <a:lnTo>
                    <a:pt x="0" y="1263"/>
                  </a:lnTo>
                  <a:lnTo>
                    <a:pt x="1977" y="584"/>
                  </a:lnTo>
                  <a:lnTo>
                    <a:pt x="2227" y="1"/>
                  </a:lnTo>
                  <a:close/>
                </a:path>
              </a:pathLst>
            </a:custGeom>
            <a:gradFill>
              <a:gsLst>
                <a:gs pos="0">
                  <a:srgbClr val="FDD3BE"/>
                </a:gs>
                <a:gs pos="100000">
                  <a:srgbClr val="FDD3BE">
                    <a:alpha val="5490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8" name="Google Shape;648;p28"/>
            <p:cNvSpPr/>
            <p:nvPr/>
          </p:nvSpPr>
          <p:spPr>
            <a:xfrm>
              <a:off x="1555550" y="3514550"/>
              <a:ext cx="57750" cy="26825"/>
            </a:xfrm>
            <a:custGeom>
              <a:avLst/>
              <a:gdLst/>
              <a:ahLst/>
              <a:cxnLst/>
              <a:rect l="l" t="t" r="r" b="b"/>
              <a:pathLst>
                <a:path w="2310" h="1073" extrusionOk="0">
                  <a:moveTo>
                    <a:pt x="0" y="0"/>
                  </a:moveTo>
                  <a:lnTo>
                    <a:pt x="560" y="786"/>
                  </a:lnTo>
                  <a:lnTo>
                    <a:pt x="2310" y="107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DD3BE"/>
                </a:gs>
                <a:gs pos="100000">
                  <a:srgbClr val="FDD3BE">
                    <a:alpha val="5490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9" name="Google Shape;649;p28"/>
            <p:cNvSpPr/>
            <p:nvPr/>
          </p:nvSpPr>
          <p:spPr>
            <a:xfrm>
              <a:off x="1622800" y="3520200"/>
              <a:ext cx="60150" cy="21175"/>
            </a:xfrm>
            <a:custGeom>
              <a:avLst/>
              <a:gdLst/>
              <a:ahLst/>
              <a:cxnLst/>
              <a:rect l="l" t="t" r="r" b="b"/>
              <a:pathLst>
                <a:path w="2406" h="847" extrusionOk="0">
                  <a:moveTo>
                    <a:pt x="2406" y="1"/>
                  </a:moveTo>
                  <a:lnTo>
                    <a:pt x="1" y="310"/>
                  </a:lnTo>
                  <a:lnTo>
                    <a:pt x="1918" y="846"/>
                  </a:lnTo>
                  <a:lnTo>
                    <a:pt x="2406" y="1"/>
                  </a:lnTo>
                  <a:close/>
                </a:path>
              </a:pathLst>
            </a:custGeom>
            <a:gradFill>
              <a:gsLst>
                <a:gs pos="0">
                  <a:srgbClr val="FDD3BE"/>
                </a:gs>
                <a:gs pos="100000">
                  <a:srgbClr val="FDD3BE">
                    <a:alpha val="5490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28"/>
            <p:cNvSpPr/>
            <p:nvPr/>
          </p:nvSpPr>
          <p:spPr>
            <a:xfrm>
              <a:off x="1769550" y="2990375"/>
              <a:ext cx="181000" cy="81000"/>
            </a:xfrm>
            <a:custGeom>
              <a:avLst/>
              <a:gdLst/>
              <a:ahLst/>
              <a:cxnLst/>
              <a:rect l="l" t="t" r="r" b="b"/>
              <a:pathLst>
                <a:path w="7240" h="3240" extrusionOk="0">
                  <a:moveTo>
                    <a:pt x="846" y="1"/>
                  </a:moveTo>
                  <a:lnTo>
                    <a:pt x="1" y="1417"/>
                  </a:lnTo>
                  <a:cubicBezTo>
                    <a:pt x="1" y="1417"/>
                    <a:pt x="296" y="1383"/>
                    <a:pt x="777" y="1383"/>
                  </a:cubicBezTo>
                  <a:cubicBezTo>
                    <a:pt x="2012" y="1383"/>
                    <a:pt x="4467" y="1611"/>
                    <a:pt x="6275" y="3239"/>
                  </a:cubicBezTo>
                  <a:lnTo>
                    <a:pt x="7240" y="2215"/>
                  </a:lnTo>
                  <a:cubicBezTo>
                    <a:pt x="5263" y="1084"/>
                    <a:pt x="3096" y="334"/>
                    <a:pt x="846" y="1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1" name="Google Shape;651;p28"/>
            <p:cNvSpPr/>
            <p:nvPr/>
          </p:nvSpPr>
          <p:spPr>
            <a:xfrm>
              <a:off x="2647650" y="3030850"/>
              <a:ext cx="82775" cy="57475"/>
            </a:xfrm>
            <a:custGeom>
              <a:avLst/>
              <a:gdLst/>
              <a:ahLst/>
              <a:cxnLst/>
              <a:rect l="l" t="t" r="r" b="b"/>
              <a:pathLst>
                <a:path w="3311" h="2299" extrusionOk="0">
                  <a:moveTo>
                    <a:pt x="0" y="1"/>
                  </a:moveTo>
                  <a:cubicBezTo>
                    <a:pt x="0" y="1"/>
                    <a:pt x="1048" y="2299"/>
                    <a:pt x="3310" y="2299"/>
                  </a:cubicBezTo>
                  <a:cubicBezTo>
                    <a:pt x="3310" y="2299"/>
                    <a:pt x="988" y="310"/>
                    <a:pt x="0" y="1"/>
                  </a:cubicBezTo>
                  <a:close/>
                </a:path>
              </a:pathLst>
            </a:custGeom>
            <a:gradFill>
              <a:gsLst>
                <a:gs pos="0">
                  <a:srgbClr val="FDD3BE"/>
                </a:gs>
                <a:gs pos="100000">
                  <a:srgbClr val="FDD3BE">
                    <a:alpha val="5490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2" name="Google Shape;652;p28"/>
            <p:cNvSpPr/>
            <p:nvPr/>
          </p:nvSpPr>
          <p:spPr>
            <a:xfrm>
              <a:off x="1792175" y="3104675"/>
              <a:ext cx="88425" cy="62525"/>
            </a:xfrm>
            <a:custGeom>
              <a:avLst/>
              <a:gdLst/>
              <a:ahLst/>
              <a:cxnLst/>
              <a:rect l="l" t="t" r="r" b="b"/>
              <a:pathLst>
                <a:path w="3537" h="2501" extrusionOk="0">
                  <a:moveTo>
                    <a:pt x="1" y="917"/>
                  </a:moveTo>
                  <a:cubicBezTo>
                    <a:pt x="1" y="917"/>
                    <a:pt x="2001" y="620"/>
                    <a:pt x="3537" y="24"/>
                  </a:cubicBezTo>
                  <a:cubicBezTo>
                    <a:pt x="3537" y="1"/>
                    <a:pt x="2013" y="2501"/>
                    <a:pt x="1" y="917"/>
                  </a:cubicBezTo>
                  <a:close/>
                </a:path>
              </a:pathLst>
            </a:custGeom>
            <a:gradFill>
              <a:gsLst>
                <a:gs pos="0">
                  <a:srgbClr val="FDD3BE"/>
                </a:gs>
                <a:gs pos="100000">
                  <a:srgbClr val="FDD3BE">
                    <a:alpha val="5490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3" name="Google Shape;653;p28"/>
            <p:cNvSpPr/>
            <p:nvPr/>
          </p:nvSpPr>
          <p:spPr>
            <a:xfrm>
              <a:off x="2350275" y="2715950"/>
              <a:ext cx="101225" cy="209275"/>
            </a:xfrm>
            <a:custGeom>
              <a:avLst/>
              <a:gdLst/>
              <a:ahLst/>
              <a:cxnLst/>
              <a:rect l="l" t="t" r="r" b="b"/>
              <a:pathLst>
                <a:path w="4049" h="8371" extrusionOk="0">
                  <a:moveTo>
                    <a:pt x="1" y="0"/>
                  </a:moveTo>
                  <a:cubicBezTo>
                    <a:pt x="1" y="0"/>
                    <a:pt x="3168" y="1893"/>
                    <a:pt x="3608" y="3239"/>
                  </a:cubicBezTo>
                  <a:cubicBezTo>
                    <a:pt x="4049" y="4596"/>
                    <a:pt x="1799" y="8370"/>
                    <a:pt x="1799" y="8370"/>
                  </a:cubicBezTo>
                  <a:cubicBezTo>
                    <a:pt x="1799" y="8370"/>
                    <a:pt x="2049" y="4441"/>
                    <a:pt x="1501" y="3155"/>
                  </a:cubicBezTo>
                  <a:cubicBezTo>
                    <a:pt x="965" y="1857"/>
                    <a:pt x="1" y="0"/>
                    <a:pt x="1" y="0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F003A">
                    <a:alpha val="674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4" name="Google Shape;654;p28"/>
            <p:cNvSpPr/>
            <p:nvPr/>
          </p:nvSpPr>
          <p:spPr>
            <a:xfrm>
              <a:off x="1795150" y="2723375"/>
              <a:ext cx="183375" cy="193200"/>
            </a:xfrm>
            <a:custGeom>
              <a:avLst/>
              <a:gdLst/>
              <a:ahLst/>
              <a:cxnLst/>
              <a:rect l="l" t="t" r="r" b="b"/>
              <a:pathLst>
                <a:path w="7335" h="7728" extrusionOk="0">
                  <a:moveTo>
                    <a:pt x="7335" y="1"/>
                  </a:moveTo>
                  <a:cubicBezTo>
                    <a:pt x="7335" y="1"/>
                    <a:pt x="632" y="5156"/>
                    <a:pt x="310" y="6442"/>
                  </a:cubicBezTo>
                  <a:cubicBezTo>
                    <a:pt x="1" y="7728"/>
                    <a:pt x="5120" y="5704"/>
                    <a:pt x="7335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F003A">
                    <a:alpha val="674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5" name="Google Shape;655;p28"/>
            <p:cNvSpPr/>
            <p:nvPr/>
          </p:nvSpPr>
          <p:spPr>
            <a:xfrm>
              <a:off x="2596150" y="3189800"/>
              <a:ext cx="126225" cy="343825"/>
            </a:xfrm>
            <a:custGeom>
              <a:avLst/>
              <a:gdLst/>
              <a:ahLst/>
              <a:cxnLst/>
              <a:rect l="l" t="t" r="r" b="b"/>
              <a:pathLst>
                <a:path w="5049" h="13753" extrusionOk="0">
                  <a:moveTo>
                    <a:pt x="262" y="1"/>
                  </a:moveTo>
                  <a:cubicBezTo>
                    <a:pt x="262" y="1"/>
                    <a:pt x="596" y="8871"/>
                    <a:pt x="5049" y="13526"/>
                  </a:cubicBezTo>
                  <a:lnTo>
                    <a:pt x="4394" y="13752"/>
                  </a:lnTo>
                  <a:cubicBezTo>
                    <a:pt x="4394" y="13752"/>
                    <a:pt x="0" y="7180"/>
                    <a:pt x="262" y="1"/>
                  </a:cubicBezTo>
                  <a:close/>
                </a:path>
              </a:pathLst>
            </a:custGeom>
            <a:solidFill>
              <a:srgbClr val="FDD3BE">
                <a:alpha val="54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6" name="Google Shape;656;p28"/>
            <p:cNvSpPr/>
            <p:nvPr/>
          </p:nvSpPr>
          <p:spPr>
            <a:xfrm>
              <a:off x="1673125" y="3254400"/>
              <a:ext cx="143475" cy="254225"/>
            </a:xfrm>
            <a:custGeom>
              <a:avLst/>
              <a:gdLst/>
              <a:ahLst/>
              <a:cxnLst/>
              <a:rect l="l" t="t" r="r" b="b"/>
              <a:pathLst>
                <a:path w="5739" h="10169" extrusionOk="0">
                  <a:moveTo>
                    <a:pt x="0" y="10168"/>
                  </a:moveTo>
                  <a:cubicBezTo>
                    <a:pt x="0" y="10168"/>
                    <a:pt x="631" y="6668"/>
                    <a:pt x="2155" y="4906"/>
                  </a:cubicBezTo>
                  <a:cubicBezTo>
                    <a:pt x="3679" y="3156"/>
                    <a:pt x="5739" y="0"/>
                    <a:pt x="5739" y="0"/>
                  </a:cubicBezTo>
                  <a:cubicBezTo>
                    <a:pt x="5739" y="0"/>
                    <a:pt x="4262" y="2751"/>
                    <a:pt x="2869" y="4537"/>
                  </a:cubicBezTo>
                  <a:cubicBezTo>
                    <a:pt x="1476" y="6335"/>
                    <a:pt x="107" y="9645"/>
                    <a:pt x="0" y="10168"/>
                  </a:cubicBezTo>
                  <a:close/>
                </a:path>
              </a:pathLst>
            </a:custGeom>
            <a:solidFill>
              <a:srgbClr val="FDD3BE">
                <a:alpha val="54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7" name="Google Shape;657;p28"/>
            <p:cNvSpPr/>
            <p:nvPr/>
          </p:nvSpPr>
          <p:spPr>
            <a:xfrm>
              <a:off x="1760025" y="3073425"/>
              <a:ext cx="32175" cy="94675"/>
            </a:xfrm>
            <a:custGeom>
              <a:avLst/>
              <a:gdLst/>
              <a:ahLst/>
              <a:cxnLst/>
              <a:rect l="l" t="t" r="r" b="b"/>
              <a:pathLst>
                <a:path w="1287" h="3787" extrusionOk="0">
                  <a:moveTo>
                    <a:pt x="382" y="0"/>
                  </a:moveTo>
                  <a:cubicBezTo>
                    <a:pt x="382" y="0"/>
                    <a:pt x="1" y="2572"/>
                    <a:pt x="1287" y="3787"/>
                  </a:cubicBezTo>
                  <a:cubicBezTo>
                    <a:pt x="1287" y="3787"/>
                    <a:pt x="382" y="1905"/>
                    <a:pt x="382" y="0"/>
                  </a:cubicBezTo>
                  <a:close/>
                </a:path>
              </a:pathLst>
            </a:custGeom>
            <a:gradFill>
              <a:gsLst>
                <a:gs pos="0">
                  <a:srgbClr val="FDD3BE"/>
                </a:gs>
                <a:gs pos="100000">
                  <a:srgbClr val="FDD3BE">
                    <a:alpha val="5490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8" name="Google Shape;658;p28"/>
            <p:cNvSpPr/>
            <p:nvPr/>
          </p:nvSpPr>
          <p:spPr>
            <a:xfrm>
              <a:off x="2044000" y="1948875"/>
              <a:ext cx="333700" cy="686425"/>
            </a:xfrm>
            <a:custGeom>
              <a:avLst/>
              <a:gdLst/>
              <a:ahLst/>
              <a:cxnLst/>
              <a:rect l="l" t="t" r="r" b="b"/>
              <a:pathLst>
                <a:path w="13348" h="27457" extrusionOk="0">
                  <a:moveTo>
                    <a:pt x="13347" y="1"/>
                  </a:moveTo>
                  <a:cubicBezTo>
                    <a:pt x="13347" y="1"/>
                    <a:pt x="8894" y="20110"/>
                    <a:pt x="0" y="27457"/>
                  </a:cubicBezTo>
                  <a:cubicBezTo>
                    <a:pt x="0" y="27457"/>
                    <a:pt x="9585" y="13836"/>
                    <a:pt x="13347" y="1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rgbClr val="FF003A">
                    <a:alpha val="6745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9" name="Google Shape;659;p28"/>
            <p:cNvSpPr/>
            <p:nvPr/>
          </p:nvSpPr>
          <p:spPr>
            <a:xfrm>
              <a:off x="1856775" y="1263375"/>
              <a:ext cx="120575" cy="180100"/>
            </a:xfrm>
            <a:custGeom>
              <a:avLst/>
              <a:gdLst/>
              <a:ahLst/>
              <a:cxnLst/>
              <a:rect l="l" t="t" r="r" b="b"/>
              <a:pathLst>
                <a:path w="4823" h="7204" extrusionOk="0">
                  <a:moveTo>
                    <a:pt x="167" y="7204"/>
                  </a:moveTo>
                  <a:cubicBezTo>
                    <a:pt x="167" y="7204"/>
                    <a:pt x="3310" y="6585"/>
                    <a:pt x="4822" y="2049"/>
                  </a:cubicBezTo>
                  <a:lnTo>
                    <a:pt x="3155" y="1"/>
                  </a:lnTo>
                  <a:cubicBezTo>
                    <a:pt x="3155" y="1"/>
                    <a:pt x="2227" y="3632"/>
                    <a:pt x="0" y="5466"/>
                  </a:cubicBezTo>
                  <a:close/>
                </a:path>
              </a:pathLst>
            </a:custGeom>
            <a:solidFill>
              <a:srgbClr val="FF2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0" name="Google Shape;660;p28"/>
            <p:cNvSpPr/>
            <p:nvPr/>
          </p:nvSpPr>
          <p:spPr>
            <a:xfrm>
              <a:off x="2946475" y="2322725"/>
              <a:ext cx="113750" cy="198275"/>
            </a:xfrm>
            <a:custGeom>
              <a:avLst/>
              <a:gdLst/>
              <a:ahLst/>
              <a:cxnLst/>
              <a:rect l="l" t="t" r="r" b="b"/>
              <a:pathLst>
                <a:path w="4550" h="7931" extrusionOk="0">
                  <a:moveTo>
                    <a:pt x="2477" y="1"/>
                  </a:moveTo>
                  <a:cubicBezTo>
                    <a:pt x="2477" y="1"/>
                    <a:pt x="1394" y="5275"/>
                    <a:pt x="1" y="6978"/>
                  </a:cubicBezTo>
                  <a:lnTo>
                    <a:pt x="2085" y="7931"/>
                  </a:lnTo>
                  <a:cubicBezTo>
                    <a:pt x="2085" y="7931"/>
                    <a:pt x="3680" y="3787"/>
                    <a:pt x="4549" y="1382"/>
                  </a:cubicBezTo>
                  <a:close/>
                </a:path>
              </a:pathLst>
            </a:custGeom>
            <a:solidFill>
              <a:srgbClr val="DC00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1" name="Google Shape;661;p28"/>
            <p:cNvSpPr/>
            <p:nvPr/>
          </p:nvSpPr>
          <p:spPr>
            <a:xfrm>
              <a:off x="2672650" y="3624975"/>
              <a:ext cx="277425" cy="122950"/>
            </a:xfrm>
            <a:custGeom>
              <a:avLst/>
              <a:gdLst/>
              <a:ahLst/>
              <a:cxnLst/>
              <a:rect l="l" t="t" r="r" b="b"/>
              <a:pathLst>
                <a:path w="11097" h="4918" extrusionOk="0">
                  <a:moveTo>
                    <a:pt x="48" y="4918"/>
                  </a:moveTo>
                  <a:cubicBezTo>
                    <a:pt x="48" y="4918"/>
                    <a:pt x="0" y="1156"/>
                    <a:pt x="1369" y="584"/>
                  </a:cubicBezTo>
                  <a:cubicBezTo>
                    <a:pt x="2739" y="1"/>
                    <a:pt x="11097" y="4918"/>
                    <a:pt x="11097" y="49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2" name="Google Shape;662;p28"/>
            <p:cNvSpPr/>
            <p:nvPr/>
          </p:nvSpPr>
          <p:spPr>
            <a:xfrm>
              <a:off x="2333900" y="1523525"/>
              <a:ext cx="35150" cy="35150"/>
            </a:xfrm>
            <a:custGeom>
              <a:avLst/>
              <a:gdLst/>
              <a:ahLst/>
              <a:cxnLst/>
              <a:rect l="l" t="t" r="r" b="b"/>
              <a:pathLst>
                <a:path w="1406" h="1406" extrusionOk="0">
                  <a:moveTo>
                    <a:pt x="1406" y="703"/>
                  </a:moveTo>
                  <a:cubicBezTo>
                    <a:pt x="1406" y="1096"/>
                    <a:pt x="1096" y="1406"/>
                    <a:pt x="703" y="1406"/>
                  </a:cubicBezTo>
                  <a:cubicBezTo>
                    <a:pt x="310" y="1406"/>
                    <a:pt x="1" y="1096"/>
                    <a:pt x="1" y="703"/>
                  </a:cubicBezTo>
                  <a:cubicBezTo>
                    <a:pt x="1" y="310"/>
                    <a:pt x="310" y="1"/>
                    <a:pt x="703" y="1"/>
                  </a:cubicBezTo>
                  <a:cubicBezTo>
                    <a:pt x="1096" y="1"/>
                    <a:pt x="1406" y="310"/>
                    <a:pt x="1406" y="7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3" name="Google Shape;663;p28"/>
            <p:cNvSpPr/>
            <p:nvPr/>
          </p:nvSpPr>
          <p:spPr>
            <a:xfrm>
              <a:off x="2740500" y="1786950"/>
              <a:ext cx="35150" cy="35150"/>
            </a:xfrm>
            <a:custGeom>
              <a:avLst/>
              <a:gdLst/>
              <a:ahLst/>
              <a:cxnLst/>
              <a:rect l="l" t="t" r="r" b="b"/>
              <a:pathLst>
                <a:path w="1406" h="1406" extrusionOk="0">
                  <a:moveTo>
                    <a:pt x="1406" y="703"/>
                  </a:moveTo>
                  <a:cubicBezTo>
                    <a:pt x="1406" y="1096"/>
                    <a:pt x="1084" y="1406"/>
                    <a:pt x="703" y="1406"/>
                  </a:cubicBezTo>
                  <a:cubicBezTo>
                    <a:pt x="310" y="1406"/>
                    <a:pt x="1" y="1096"/>
                    <a:pt x="1" y="703"/>
                  </a:cubicBezTo>
                  <a:cubicBezTo>
                    <a:pt x="1" y="322"/>
                    <a:pt x="310" y="1"/>
                    <a:pt x="703" y="1"/>
                  </a:cubicBezTo>
                  <a:cubicBezTo>
                    <a:pt x="1084" y="1"/>
                    <a:pt x="1406" y="322"/>
                    <a:pt x="1406" y="70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4" name="Google Shape;664;p28"/>
            <p:cNvSpPr/>
            <p:nvPr/>
          </p:nvSpPr>
          <p:spPr>
            <a:xfrm>
              <a:off x="2007075" y="2636775"/>
              <a:ext cx="895375" cy="396800"/>
            </a:xfrm>
            <a:custGeom>
              <a:avLst/>
              <a:gdLst/>
              <a:ahLst/>
              <a:cxnLst/>
              <a:rect l="l" t="t" r="r" b="b"/>
              <a:pathLst>
                <a:path w="35815" h="15872" extrusionOk="0">
                  <a:moveTo>
                    <a:pt x="35803" y="0"/>
                  </a:moveTo>
                  <a:cubicBezTo>
                    <a:pt x="34053" y="0"/>
                    <a:pt x="31981" y="2596"/>
                    <a:pt x="30326" y="4679"/>
                  </a:cubicBezTo>
                  <a:cubicBezTo>
                    <a:pt x="29362" y="5894"/>
                    <a:pt x="28540" y="6941"/>
                    <a:pt x="27945" y="7287"/>
                  </a:cubicBezTo>
                  <a:cubicBezTo>
                    <a:pt x="27710" y="7425"/>
                    <a:pt x="27375" y="7482"/>
                    <a:pt x="26971" y="7482"/>
                  </a:cubicBezTo>
                  <a:cubicBezTo>
                    <a:pt x="26124" y="7482"/>
                    <a:pt x="24970" y="7235"/>
                    <a:pt x="23778" y="6977"/>
                  </a:cubicBezTo>
                  <a:cubicBezTo>
                    <a:pt x="22484" y="6698"/>
                    <a:pt x="21159" y="6414"/>
                    <a:pt x="20088" y="6414"/>
                  </a:cubicBezTo>
                  <a:cubicBezTo>
                    <a:pt x="19423" y="6414"/>
                    <a:pt x="18857" y="6523"/>
                    <a:pt x="18456" y="6810"/>
                  </a:cubicBezTo>
                  <a:cubicBezTo>
                    <a:pt x="17705" y="7346"/>
                    <a:pt x="16991" y="8680"/>
                    <a:pt x="16170" y="10216"/>
                  </a:cubicBezTo>
                  <a:cubicBezTo>
                    <a:pt x="14919" y="12573"/>
                    <a:pt x="13491" y="15252"/>
                    <a:pt x="11550" y="15609"/>
                  </a:cubicBezTo>
                  <a:cubicBezTo>
                    <a:pt x="11169" y="15677"/>
                    <a:pt x="10736" y="15707"/>
                    <a:pt x="10267" y="15707"/>
                  </a:cubicBezTo>
                  <a:cubicBezTo>
                    <a:pt x="8343" y="15707"/>
                    <a:pt x="5802" y="15209"/>
                    <a:pt x="3668" y="14788"/>
                  </a:cubicBezTo>
                  <a:cubicBezTo>
                    <a:pt x="2175" y="14491"/>
                    <a:pt x="945" y="14256"/>
                    <a:pt x="281" y="14256"/>
                  </a:cubicBezTo>
                  <a:cubicBezTo>
                    <a:pt x="172" y="14256"/>
                    <a:pt x="78" y="14262"/>
                    <a:pt x="1" y="14276"/>
                  </a:cubicBezTo>
                  <a:lnTo>
                    <a:pt x="25" y="14442"/>
                  </a:lnTo>
                  <a:cubicBezTo>
                    <a:pt x="94" y="14430"/>
                    <a:pt x="180" y="14424"/>
                    <a:pt x="280" y="14424"/>
                  </a:cubicBezTo>
                  <a:cubicBezTo>
                    <a:pt x="933" y="14424"/>
                    <a:pt x="2199" y="14676"/>
                    <a:pt x="3644" y="14954"/>
                  </a:cubicBezTo>
                  <a:cubicBezTo>
                    <a:pt x="5763" y="15371"/>
                    <a:pt x="8311" y="15871"/>
                    <a:pt x="10252" y="15871"/>
                  </a:cubicBezTo>
                  <a:cubicBezTo>
                    <a:pt x="10693" y="15871"/>
                    <a:pt x="11145" y="15835"/>
                    <a:pt x="11586" y="15764"/>
                  </a:cubicBezTo>
                  <a:cubicBezTo>
                    <a:pt x="13598" y="15395"/>
                    <a:pt x="15038" y="12680"/>
                    <a:pt x="16324" y="10287"/>
                  </a:cubicBezTo>
                  <a:cubicBezTo>
                    <a:pt x="17098" y="8823"/>
                    <a:pt x="17825" y="7453"/>
                    <a:pt x="18551" y="6929"/>
                  </a:cubicBezTo>
                  <a:cubicBezTo>
                    <a:pt x="18920" y="6663"/>
                    <a:pt x="19450" y="6560"/>
                    <a:pt x="20077" y="6560"/>
                  </a:cubicBezTo>
                  <a:cubicBezTo>
                    <a:pt x="21128" y="6560"/>
                    <a:pt x="22451" y="6848"/>
                    <a:pt x="23742" y="7132"/>
                  </a:cubicBezTo>
                  <a:cubicBezTo>
                    <a:pt x="24943" y="7394"/>
                    <a:pt x="26101" y="7641"/>
                    <a:pt x="26975" y="7641"/>
                  </a:cubicBezTo>
                  <a:cubicBezTo>
                    <a:pt x="27410" y="7641"/>
                    <a:pt x="27775" y="7580"/>
                    <a:pt x="28040" y="7430"/>
                  </a:cubicBezTo>
                  <a:cubicBezTo>
                    <a:pt x="28659" y="7072"/>
                    <a:pt x="29493" y="6013"/>
                    <a:pt x="30457" y="4774"/>
                  </a:cubicBezTo>
                  <a:cubicBezTo>
                    <a:pt x="32088" y="2727"/>
                    <a:pt x="34124" y="167"/>
                    <a:pt x="35803" y="167"/>
                  </a:cubicBezTo>
                  <a:lnTo>
                    <a:pt x="35815" y="167"/>
                  </a:lnTo>
                  <a:lnTo>
                    <a:pt x="3581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5" name="Google Shape;665;p28"/>
            <p:cNvSpPr/>
            <p:nvPr/>
          </p:nvSpPr>
          <p:spPr>
            <a:xfrm>
              <a:off x="1651975" y="2945575"/>
              <a:ext cx="373300" cy="115975"/>
            </a:xfrm>
            <a:custGeom>
              <a:avLst/>
              <a:gdLst/>
              <a:ahLst/>
              <a:cxnLst/>
              <a:rect l="l" t="t" r="r" b="b"/>
              <a:pathLst>
                <a:path w="14932" h="4639" extrusionOk="0">
                  <a:moveTo>
                    <a:pt x="2528" y="1"/>
                  </a:moveTo>
                  <a:cubicBezTo>
                    <a:pt x="1018" y="1"/>
                    <a:pt x="21" y="321"/>
                    <a:pt x="1" y="328"/>
                  </a:cubicBezTo>
                  <a:lnTo>
                    <a:pt x="60" y="483"/>
                  </a:lnTo>
                  <a:cubicBezTo>
                    <a:pt x="74" y="476"/>
                    <a:pt x="1045" y="160"/>
                    <a:pt x="2524" y="160"/>
                  </a:cubicBezTo>
                  <a:cubicBezTo>
                    <a:pt x="3641" y="160"/>
                    <a:pt x="5048" y="341"/>
                    <a:pt x="6549" y="971"/>
                  </a:cubicBezTo>
                  <a:cubicBezTo>
                    <a:pt x="8192" y="1662"/>
                    <a:pt x="9919" y="2447"/>
                    <a:pt x="11431" y="3150"/>
                  </a:cubicBezTo>
                  <a:cubicBezTo>
                    <a:pt x="13157" y="3948"/>
                    <a:pt x="14514" y="4579"/>
                    <a:pt x="14907" y="4638"/>
                  </a:cubicBezTo>
                  <a:lnTo>
                    <a:pt x="14931" y="4483"/>
                  </a:lnTo>
                  <a:cubicBezTo>
                    <a:pt x="14562" y="4424"/>
                    <a:pt x="13217" y="3793"/>
                    <a:pt x="11502" y="3007"/>
                  </a:cubicBezTo>
                  <a:cubicBezTo>
                    <a:pt x="9978" y="2305"/>
                    <a:pt x="8264" y="1507"/>
                    <a:pt x="6609" y="816"/>
                  </a:cubicBezTo>
                  <a:cubicBezTo>
                    <a:pt x="5090" y="182"/>
                    <a:pt x="3664" y="1"/>
                    <a:pt x="2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8"/>
          <p:cNvGrpSpPr/>
          <p:nvPr/>
        </p:nvGrpSpPr>
        <p:grpSpPr>
          <a:xfrm>
            <a:off x="59715" y="2401534"/>
            <a:ext cx="2864868" cy="4456273"/>
            <a:chOff x="44786" y="1801150"/>
            <a:chExt cx="2148651" cy="3342205"/>
          </a:xfrm>
        </p:grpSpPr>
        <p:sp>
          <p:nvSpPr>
            <p:cNvPr id="667" name="Google Shape;667;p28"/>
            <p:cNvSpPr/>
            <p:nvPr/>
          </p:nvSpPr>
          <p:spPr>
            <a:xfrm>
              <a:off x="44786" y="2383694"/>
              <a:ext cx="959017" cy="1111274"/>
            </a:xfrm>
            <a:custGeom>
              <a:avLst/>
              <a:gdLst/>
              <a:ahLst/>
              <a:cxnLst/>
              <a:rect l="l" t="t" r="r" b="b"/>
              <a:pathLst>
                <a:path w="28873" h="33457" extrusionOk="0">
                  <a:moveTo>
                    <a:pt x="26992" y="11037"/>
                  </a:moveTo>
                  <a:cubicBezTo>
                    <a:pt x="28873" y="17966"/>
                    <a:pt x="26015" y="29706"/>
                    <a:pt x="19074" y="31575"/>
                  </a:cubicBezTo>
                  <a:cubicBezTo>
                    <a:pt x="12144" y="33456"/>
                    <a:pt x="3751" y="24765"/>
                    <a:pt x="1881" y="17824"/>
                  </a:cubicBezTo>
                  <a:cubicBezTo>
                    <a:pt x="0" y="10894"/>
                    <a:pt x="4108" y="3750"/>
                    <a:pt x="11037" y="1869"/>
                  </a:cubicBezTo>
                  <a:cubicBezTo>
                    <a:pt x="17979" y="0"/>
                    <a:pt x="25110" y="4096"/>
                    <a:pt x="26992" y="11037"/>
                  </a:cubicBezTo>
                  <a:close/>
                </a:path>
              </a:pathLst>
            </a:custGeom>
            <a:gradFill>
              <a:gsLst>
                <a:gs pos="0">
                  <a:srgbClr val="FFD5E0"/>
                </a:gs>
                <a:gs pos="100000">
                  <a:srgbClr val="FA578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68" name="Google Shape;668;p28"/>
            <p:cNvGrpSpPr/>
            <p:nvPr/>
          </p:nvGrpSpPr>
          <p:grpSpPr>
            <a:xfrm>
              <a:off x="44786" y="1801150"/>
              <a:ext cx="2148651" cy="3342205"/>
              <a:chOff x="2466800" y="1619587"/>
              <a:chExt cx="1921526" cy="2988916"/>
            </a:xfrm>
          </p:grpSpPr>
          <p:sp>
            <p:nvSpPr>
              <p:cNvPr id="669" name="Google Shape;669;p28"/>
              <p:cNvSpPr/>
              <p:nvPr/>
            </p:nvSpPr>
            <p:spPr>
              <a:xfrm>
                <a:off x="2466800" y="2140552"/>
                <a:ext cx="857672" cy="993840"/>
              </a:xfrm>
              <a:custGeom>
                <a:avLst/>
                <a:gdLst/>
                <a:ahLst/>
                <a:cxnLst/>
                <a:rect l="l" t="t" r="r" b="b"/>
                <a:pathLst>
                  <a:path w="28873" h="33457" extrusionOk="0">
                    <a:moveTo>
                      <a:pt x="26992" y="11037"/>
                    </a:moveTo>
                    <a:cubicBezTo>
                      <a:pt x="28873" y="17966"/>
                      <a:pt x="26015" y="29706"/>
                      <a:pt x="19074" y="31575"/>
                    </a:cubicBezTo>
                    <a:cubicBezTo>
                      <a:pt x="12144" y="33456"/>
                      <a:pt x="3751" y="24765"/>
                      <a:pt x="1881" y="17824"/>
                    </a:cubicBezTo>
                    <a:cubicBezTo>
                      <a:pt x="0" y="10894"/>
                      <a:pt x="4108" y="3750"/>
                      <a:pt x="11037" y="1869"/>
                    </a:cubicBezTo>
                    <a:cubicBezTo>
                      <a:pt x="17979" y="0"/>
                      <a:pt x="25110" y="4096"/>
                      <a:pt x="26992" y="11037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rgbClr val="FF003A">
                      <a:alpha val="32941"/>
                    </a:srgbClr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8"/>
              <p:cNvSpPr/>
              <p:nvPr/>
            </p:nvSpPr>
            <p:spPr>
              <a:xfrm>
                <a:off x="3339651" y="3485920"/>
                <a:ext cx="278039" cy="1109868"/>
              </a:xfrm>
              <a:custGeom>
                <a:avLst/>
                <a:gdLst/>
                <a:ahLst/>
                <a:cxnLst/>
                <a:rect l="l" t="t" r="r" b="b"/>
                <a:pathLst>
                  <a:path w="9360" h="37363" extrusionOk="0">
                    <a:moveTo>
                      <a:pt x="3739" y="37362"/>
                    </a:moveTo>
                    <a:cubicBezTo>
                      <a:pt x="3525" y="36540"/>
                      <a:pt x="3275" y="35600"/>
                      <a:pt x="3001" y="34612"/>
                    </a:cubicBezTo>
                    <a:cubicBezTo>
                      <a:pt x="1727" y="30075"/>
                      <a:pt x="1" y="23872"/>
                      <a:pt x="1001" y="20229"/>
                    </a:cubicBezTo>
                    <a:cubicBezTo>
                      <a:pt x="3489" y="11192"/>
                      <a:pt x="9038" y="119"/>
                      <a:pt x="9085" y="0"/>
                    </a:cubicBezTo>
                    <a:lnTo>
                      <a:pt x="9359" y="143"/>
                    </a:lnTo>
                    <a:cubicBezTo>
                      <a:pt x="9311" y="250"/>
                      <a:pt x="3775" y="11299"/>
                      <a:pt x="1299" y="20312"/>
                    </a:cubicBezTo>
                    <a:cubicBezTo>
                      <a:pt x="310" y="23884"/>
                      <a:pt x="2037" y="30028"/>
                      <a:pt x="3287" y="34528"/>
                    </a:cubicBezTo>
                    <a:cubicBezTo>
                      <a:pt x="3573" y="35517"/>
                      <a:pt x="3835" y="36469"/>
                      <a:pt x="4037" y="3727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8"/>
              <p:cNvSpPr/>
              <p:nvPr/>
            </p:nvSpPr>
            <p:spPr>
              <a:xfrm>
                <a:off x="3245575" y="2905544"/>
                <a:ext cx="166615" cy="1702958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57329" extrusionOk="0">
                    <a:moveTo>
                      <a:pt x="5311" y="57329"/>
                    </a:moveTo>
                    <a:cubicBezTo>
                      <a:pt x="4466" y="47470"/>
                      <a:pt x="48" y="500"/>
                      <a:pt x="1" y="36"/>
                    </a:cubicBezTo>
                    <a:lnTo>
                      <a:pt x="298" y="0"/>
                    </a:lnTo>
                    <a:cubicBezTo>
                      <a:pt x="346" y="476"/>
                      <a:pt x="4763" y="47446"/>
                      <a:pt x="5609" y="5730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8"/>
              <p:cNvSpPr/>
              <p:nvPr/>
            </p:nvSpPr>
            <p:spPr>
              <a:xfrm>
                <a:off x="3005084" y="3075308"/>
                <a:ext cx="90927" cy="84897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2858" extrusionOk="0">
                    <a:moveTo>
                      <a:pt x="631" y="203"/>
                    </a:moveTo>
                    <a:cubicBezTo>
                      <a:pt x="631" y="203"/>
                      <a:pt x="0" y="1762"/>
                      <a:pt x="119" y="2858"/>
                    </a:cubicBezTo>
                    <a:lnTo>
                      <a:pt x="3060" y="2072"/>
                    </a:lnTo>
                    <a:cubicBezTo>
                      <a:pt x="3060" y="2072"/>
                      <a:pt x="2596" y="1012"/>
                      <a:pt x="131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D5E0"/>
                  </a:gs>
                  <a:gs pos="100000">
                    <a:srgbClr val="FA578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8"/>
              <p:cNvSpPr/>
              <p:nvPr/>
            </p:nvSpPr>
            <p:spPr>
              <a:xfrm>
                <a:off x="3008619" y="3118440"/>
                <a:ext cx="87392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1418" extrusionOk="0">
                    <a:moveTo>
                      <a:pt x="0" y="1418"/>
                    </a:moveTo>
                    <a:cubicBezTo>
                      <a:pt x="0" y="1418"/>
                      <a:pt x="1310" y="1"/>
                      <a:pt x="2941" y="620"/>
                    </a:cubicBezTo>
                    <a:cubicBezTo>
                      <a:pt x="2013" y="1048"/>
                      <a:pt x="1013" y="1310"/>
                      <a:pt x="0" y="1418"/>
                    </a:cubicBezTo>
                    <a:close/>
                  </a:path>
                </a:pathLst>
              </a:custGeom>
              <a:solidFill>
                <a:srgbClr val="FF93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8"/>
              <p:cNvSpPr/>
              <p:nvPr/>
            </p:nvSpPr>
            <p:spPr>
              <a:xfrm>
                <a:off x="3001994" y="3127618"/>
                <a:ext cx="98621" cy="37547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264" extrusionOk="0">
                    <a:moveTo>
                      <a:pt x="2330" y="299"/>
                    </a:moveTo>
                    <a:lnTo>
                      <a:pt x="2330" y="299"/>
                    </a:lnTo>
                    <a:cubicBezTo>
                      <a:pt x="2457" y="300"/>
                      <a:pt x="2585" y="312"/>
                      <a:pt x="2712" y="335"/>
                    </a:cubicBezTo>
                    <a:cubicBezTo>
                      <a:pt x="2069" y="585"/>
                      <a:pt x="1390" y="775"/>
                      <a:pt x="712" y="882"/>
                    </a:cubicBezTo>
                    <a:cubicBezTo>
                      <a:pt x="1176" y="525"/>
                      <a:pt x="1735" y="323"/>
                      <a:pt x="2330" y="299"/>
                    </a:cubicBezTo>
                    <a:close/>
                    <a:moveTo>
                      <a:pt x="2322" y="1"/>
                    </a:moveTo>
                    <a:cubicBezTo>
                      <a:pt x="1049" y="1"/>
                      <a:pt x="114" y="992"/>
                      <a:pt x="104" y="1001"/>
                    </a:cubicBezTo>
                    <a:cubicBezTo>
                      <a:pt x="1" y="1093"/>
                      <a:pt x="75" y="1252"/>
                      <a:pt x="209" y="1252"/>
                    </a:cubicBezTo>
                    <a:cubicBezTo>
                      <a:pt x="214" y="1252"/>
                      <a:pt x="219" y="1252"/>
                      <a:pt x="223" y="1251"/>
                    </a:cubicBezTo>
                    <a:lnTo>
                      <a:pt x="235" y="1263"/>
                    </a:lnTo>
                    <a:cubicBezTo>
                      <a:pt x="1271" y="1156"/>
                      <a:pt x="2283" y="882"/>
                      <a:pt x="3236" y="442"/>
                    </a:cubicBezTo>
                    <a:cubicBezTo>
                      <a:pt x="3283" y="418"/>
                      <a:pt x="3319" y="358"/>
                      <a:pt x="3319" y="299"/>
                    </a:cubicBezTo>
                    <a:cubicBezTo>
                      <a:pt x="3307" y="239"/>
                      <a:pt x="3271" y="180"/>
                      <a:pt x="3212" y="168"/>
                    </a:cubicBezTo>
                    <a:cubicBezTo>
                      <a:pt x="2903" y="49"/>
                      <a:pt x="2604" y="1"/>
                      <a:pt x="2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8"/>
              <p:cNvSpPr/>
              <p:nvPr/>
            </p:nvSpPr>
            <p:spPr>
              <a:xfrm>
                <a:off x="2593046" y="2282007"/>
                <a:ext cx="52013" cy="870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930" extrusionOk="0">
                    <a:moveTo>
                      <a:pt x="1703" y="810"/>
                    </a:moveTo>
                    <a:cubicBezTo>
                      <a:pt x="1656" y="1429"/>
                      <a:pt x="1239" y="2215"/>
                      <a:pt x="763" y="2572"/>
                    </a:cubicBezTo>
                    <a:cubicBezTo>
                      <a:pt x="286" y="2929"/>
                      <a:pt x="1" y="2739"/>
                      <a:pt x="132" y="2144"/>
                    </a:cubicBezTo>
                    <a:cubicBezTo>
                      <a:pt x="298" y="1489"/>
                      <a:pt x="620" y="882"/>
                      <a:pt x="1072" y="381"/>
                    </a:cubicBezTo>
                    <a:cubicBezTo>
                      <a:pt x="1465" y="0"/>
                      <a:pt x="1751" y="191"/>
                      <a:pt x="1703" y="81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729570" y="2202784"/>
                <a:ext cx="68648" cy="81718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2751" extrusionOk="0">
                    <a:moveTo>
                      <a:pt x="2155" y="989"/>
                    </a:moveTo>
                    <a:cubicBezTo>
                      <a:pt x="2310" y="1632"/>
                      <a:pt x="1953" y="2275"/>
                      <a:pt x="1334" y="2513"/>
                    </a:cubicBezTo>
                    <a:cubicBezTo>
                      <a:pt x="762" y="2751"/>
                      <a:pt x="131" y="2358"/>
                      <a:pt x="84" y="1739"/>
                    </a:cubicBezTo>
                    <a:cubicBezTo>
                      <a:pt x="0" y="1108"/>
                      <a:pt x="358" y="417"/>
                      <a:pt x="893" y="203"/>
                    </a:cubicBezTo>
                    <a:cubicBezTo>
                      <a:pt x="1429" y="1"/>
                      <a:pt x="2001" y="358"/>
                      <a:pt x="2155" y="98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2898265" y="2182258"/>
                <a:ext cx="87392" cy="57331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1930" extrusionOk="0">
                    <a:moveTo>
                      <a:pt x="2465" y="596"/>
                    </a:moveTo>
                    <a:cubicBezTo>
                      <a:pt x="2942" y="1001"/>
                      <a:pt x="2870" y="1489"/>
                      <a:pt x="2287" y="1715"/>
                    </a:cubicBezTo>
                    <a:cubicBezTo>
                      <a:pt x="1644" y="1930"/>
                      <a:pt x="929" y="1751"/>
                      <a:pt x="441" y="1287"/>
                    </a:cubicBezTo>
                    <a:cubicBezTo>
                      <a:pt x="1" y="811"/>
                      <a:pt x="84" y="311"/>
                      <a:pt x="620" y="156"/>
                    </a:cubicBezTo>
                    <a:cubicBezTo>
                      <a:pt x="1156" y="1"/>
                      <a:pt x="1977" y="203"/>
                      <a:pt x="2465" y="59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8"/>
              <p:cNvSpPr/>
              <p:nvPr/>
            </p:nvSpPr>
            <p:spPr>
              <a:xfrm>
                <a:off x="2509219" y="2466980"/>
                <a:ext cx="56974" cy="87036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2930" extrusionOk="0">
                    <a:moveTo>
                      <a:pt x="1918" y="893"/>
                    </a:moveTo>
                    <a:cubicBezTo>
                      <a:pt x="1918" y="1536"/>
                      <a:pt x="1489" y="2322"/>
                      <a:pt x="953" y="2620"/>
                    </a:cubicBezTo>
                    <a:cubicBezTo>
                      <a:pt x="406" y="2929"/>
                      <a:pt x="1" y="2691"/>
                      <a:pt x="60" y="2096"/>
                    </a:cubicBezTo>
                    <a:cubicBezTo>
                      <a:pt x="179" y="1417"/>
                      <a:pt x="537" y="798"/>
                      <a:pt x="1061" y="358"/>
                    </a:cubicBezTo>
                    <a:cubicBezTo>
                      <a:pt x="1537" y="0"/>
                      <a:pt x="1918" y="239"/>
                      <a:pt x="1918" y="89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8"/>
              <p:cNvSpPr/>
              <p:nvPr/>
            </p:nvSpPr>
            <p:spPr>
              <a:xfrm>
                <a:off x="2664130" y="2379618"/>
                <a:ext cx="75718" cy="93749"/>
              </a:xfrm>
              <a:custGeom>
                <a:avLst/>
                <a:gdLst/>
                <a:ahLst/>
                <a:cxnLst/>
                <a:rect l="l" t="t" r="r" b="b"/>
                <a:pathLst>
                  <a:path w="2549" h="3156" extrusionOk="0">
                    <a:moveTo>
                      <a:pt x="2406" y="1120"/>
                    </a:moveTo>
                    <a:cubicBezTo>
                      <a:pt x="2549" y="1846"/>
                      <a:pt x="2108" y="2644"/>
                      <a:pt x="1453" y="2906"/>
                    </a:cubicBezTo>
                    <a:cubicBezTo>
                      <a:pt x="799" y="3156"/>
                      <a:pt x="179" y="2775"/>
                      <a:pt x="96" y="2072"/>
                    </a:cubicBezTo>
                    <a:cubicBezTo>
                      <a:pt x="1" y="1358"/>
                      <a:pt x="429" y="560"/>
                      <a:pt x="1049" y="286"/>
                    </a:cubicBezTo>
                    <a:cubicBezTo>
                      <a:pt x="1656" y="1"/>
                      <a:pt x="2275" y="382"/>
                      <a:pt x="2406" y="11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8"/>
              <p:cNvSpPr/>
              <p:nvPr/>
            </p:nvSpPr>
            <p:spPr>
              <a:xfrm>
                <a:off x="2849459" y="2323030"/>
                <a:ext cx="89858" cy="86679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918" extrusionOk="0">
                    <a:moveTo>
                      <a:pt x="2763" y="1167"/>
                    </a:moveTo>
                    <a:cubicBezTo>
                      <a:pt x="3025" y="1846"/>
                      <a:pt x="2608" y="2608"/>
                      <a:pt x="1894" y="2763"/>
                    </a:cubicBezTo>
                    <a:cubicBezTo>
                      <a:pt x="1156" y="2918"/>
                      <a:pt x="417" y="2477"/>
                      <a:pt x="215" y="1739"/>
                    </a:cubicBezTo>
                    <a:cubicBezTo>
                      <a:pt x="1" y="1013"/>
                      <a:pt x="405" y="286"/>
                      <a:pt x="1096" y="143"/>
                    </a:cubicBezTo>
                    <a:cubicBezTo>
                      <a:pt x="1775" y="1"/>
                      <a:pt x="2525" y="453"/>
                      <a:pt x="2763" y="116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8"/>
              <p:cNvSpPr/>
              <p:nvPr/>
            </p:nvSpPr>
            <p:spPr>
              <a:xfrm>
                <a:off x="3042215" y="2306425"/>
                <a:ext cx="88461" cy="67935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287" extrusionOk="0">
                    <a:moveTo>
                      <a:pt x="2656" y="1048"/>
                    </a:moveTo>
                    <a:cubicBezTo>
                      <a:pt x="2977" y="1631"/>
                      <a:pt x="2679" y="2167"/>
                      <a:pt x="2013" y="2226"/>
                    </a:cubicBezTo>
                    <a:cubicBezTo>
                      <a:pt x="1358" y="2286"/>
                      <a:pt x="584" y="1810"/>
                      <a:pt x="286" y="1167"/>
                    </a:cubicBezTo>
                    <a:cubicBezTo>
                      <a:pt x="1" y="524"/>
                      <a:pt x="274" y="0"/>
                      <a:pt x="905" y="0"/>
                    </a:cubicBezTo>
                    <a:cubicBezTo>
                      <a:pt x="1548" y="0"/>
                      <a:pt x="2334" y="464"/>
                      <a:pt x="2656" y="1048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8"/>
              <p:cNvSpPr/>
              <p:nvPr/>
            </p:nvSpPr>
            <p:spPr>
              <a:xfrm>
                <a:off x="3202087" y="2433740"/>
                <a:ext cx="65440" cy="95175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204" extrusionOk="0">
                    <a:moveTo>
                      <a:pt x="2072" y="2334"/>
                    </a:moveTo>
                    <a:cubicBezTo>
                      <a:pt x="1941" y="2989"/>
                      <a:pt x="1381" y="3203"/>
                      <a:pt x="834" y="2822"/>
                    </a:cubicBezTo>
                    <a:cubicBezTo>
                      <a:pt x="286" y="2453"/>
                      <a:pt x="0" y="1584"/>
                      <a:pt x="191" y="905"/>
                    </a:cubicBezTo>
                    <a:cubicBezTo>
                      <a:pt x="369" y="226"/>
                      <a:pt x="917" y="0"/>
                      <a:pt x="1405" y="417"/>
                    </a:cubicBezTo>
                    <a:cubicBezTo>
                      <a:pt x="1893" y="822"/>
                      <a:pt x="2203" y="1679"/>
                      <a:pt x="2072" y="2334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8"/>
              <p:cNvSpPr/>
              <p:nvPr/>
            </p:nvSpPr>
            <p:spPr>
              <a:xfrm>
                <a:off x="2590224" y="2758772"/>
                <a:ext cx="65113" cy="9161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084" extrusionOk="0">
                    <a:moveTo>
                      <a:pt x="2167" y="2107"/>
                    </a:moveTo>
                    <a:cubicBezTo>
                      <a:pt x="2155" y="2774"/>
                      <a:pt x="1643" y="3084"/>
                      <a:pt x="1036" y="2798"/>
                    </a:cubicBezTo>
                    <a:cubicBezTo>
                      <a:pt x="429" y="2524"/>
                      <a:pt x="0" y="1726"/>
                      <a:pt x="72" y="1012"/>
                    </a:cubicBezTo>
                    <a:cubicBezTo>
                      <a:pt x="143" y="310"/>
                      <a:pt x="643" y="0"/>
                      <a:pt x="1191" y="322"/>
                    </a:cubicBezTo>
                    <a:cubicBezTo>
                      <a:pt x="1751" y="643"/>
                      <a:pt x="2191" y="1441"/>
                      <a:pt x="2167" y="21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8"/>
              <p:cNvSpPr/>
              <p:nvPr/>
            </p:nvSpPr>
            <p:spPr>
              <a:xfrm>
                <a:off x="2601898" y="2581909"/>
                <a:ext cx="82075" cy="84927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859" extrusionOk="0">
                    <a:moveTo>
                      <a:pt x="2560" y="1156"/>
                    </a:moveTo>
                    <a:cubicBezTo>
                      <a:pt x="2763" y="1906"/>
                      <a:pt x="2346" y="2501"/>
                      <a:pt x="1691" y="2680"/>
                    </a:cubicBezTo>
                    <a:cubicBezTo>
                      <a:pt x="1036" y="2858"/>
                      <a:pt x="381" y="2608"/>
                      <a:pt x="191" y="1918"/>
                    </a:cubicBezTo>
                    <a:cubicBezTo>
                      <a:pt x="0" y="1227"/>
                      <a:pt x="357" y="501"/>
                      <a:pt x="1024" y="239"/>
                    </a:cubicBezTo>
                    <a:cubicBezTo>
                      <a:pt x="1679" y="1"/>
                      <a:pt x="2358" y="418"/>
                      <a:pt x="2560" y="115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8"/>
              <p:cNvSpPr/>
              <p:nvPr/>
            </p:nvSpPr>
            <p:spPr>
              <a:xfrm>
                <a:off x="2793228" y="2519677"/>
                <a:ext cx="92353" cy="93393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3144" extrusionOk="0">
                    <a:moveTo>
                      <a:pt x="2894" y="1286"/>
                    </a:moveTo>
                    <a:cubicBezTo>
                      <a:pt x="3108" y="2096"/>
                      <a:pt x="2644" y="2751"/>
                      <a:pt x="1906" y="2953"/>
                    </a:cubicBezTo>
                    <a:cubicBezTo>
                      <a:pt x="1167" y="3144"/>
                      <a:pt x="441" y="2834"/>
                      <a:pt x="227" y="2036"/>
                    </a:cubicBezTo>
                    <a:cubicBezTo>
                      <a:pt x="1" y="1239"/>
                      <a:pt x="429" y="429"/>
                      <a:pt x="1155" y="215"/>
                    </a:cubicBezTo>
                    <a:cubicBezTo>
                      <a:pt x="1894" y="0"/>
                      <a:pt x="2679" y="477"/>
                      <a:pt x="2894" y="128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8"/>
              <p:cNvSpPr/>
              <p:nvPr/>
            </p:nvSpPr>
            <p:spPr>
              <a:xfrm>
                <a:off x="3001549" y="2468733"/>
                <a:ext cx="88788" cy="88461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978" extrusionOk="0">
                    <a:moveTo>
                      <a:pt x="2786" y="1239"/>
                    </a:moveTo>
                    <a:cubicBezTo>
                      <a:pt x="2989" y="2001"/>
                      <a:pt x="2536" y="2597"/>
                      <a:pt x="1834" y="2787"/>
                    </a:cubicBezTo>
                    <a:cubicBezTo>
                      <a:pt x="1131" y="2978"/>
                      <a:pt x="429" y="2656"/>
                      <a:pt x="215" y="1870"/>
                    </a:cubicBezTo>
                    <a:cubicBezTo>
                      <a:pt x="0" y="1073"/>
                      <a:pt x="417" y="311"/>
                      <a:pt x="1120" y="156"/>
                    </a:cubicBezTo>
                    <a:cubicBezTo>
                      <a:pt x="1834" y="1"/>
                      <a:pt x="2584" y="477"/>
                      <a:pt x="2786" y="123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8"/>
              <p:cNvSpPr/>
              <p:nvPr/>
            </p:nvSpPr>
            <p:spPr>
              <a:xfrm>
                <a:off x="2741601" y="2706759"/>
                <a:ext cx="88788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2847" extrusionOk="0">
                    <a:moveTo>
                      <a:pt x="2751" y="1180"/>
                    </a:moveTo>
                    <a:cubicBezTo>
                      <a:pt x="2989" y="1906"/>
                      <a:pt x="2643" y="2608"/>
                      <a:pt x="1965" y="2727"/>
                    </a:cubicBezTo>
                    <a:cubicBezTo>
                      <a:pt x="1286" y="2846"/>
                      <a:pt x="524" y="2370"/>
                      <a:pt x="262" y="1680"/>
                    </a:cubicBezTo>
                    <a:cubicBezTo>
                      <a:pt x="0" y="989"/>
                      <a:pt x="357" y="310"/>
                      <a:pt x="1048" y="156"/>
                    </a:cubicBezTo>
                    <a:cubicBezTo>
                      <a:pt x="1750" y="1"/>
                      <a:pt x="2501" y="453"/>
                      <a:pt x="2751" y="11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8"/>
              <p:cNvSpPr/>
              <p:nvPr/>
            </p:nvSpPr>
            <p:spPr>
              <a:xfrm>
                <a:off x="2940713" y="2653705"/>
                <a:ext cx="86679" cy="94105"/>
              </a:xfrm>
              <a:custGeom>
                <a:avLst/>
                <a:gdLst/>
                <a:ahLst/>
                <a:cxnLst/>
                <a:rect l="l" t="t" r="r" b="b"/>
                <a:pathLst>
                  <a:path w="2918" h="3168" extrusionOk="0">
                    <a:moveTo>
                      <a:pt x="2751" y="1192"/>
                    </a:moveTo>
                    <a:cubicBezTo>
                      <a:pt x="2918" y="1954"/>
                      <a:pt x="2501" y="2751"/>
                      <a:pt x="1822" y="2966"/>
                    </a:cubicBezTo>
                    <a:cubicBezTo>
                      <a:pt x="1132" y="3168"/>
                      <a:pt x="405" y="2704"/>
                      <a:pt x="203" y="1954"/>
                    </a:cubicBezTo>
                    <a:cubicBezTo>
                      <a:pt x="0" y="1203"/>
                      <a:pt x="417" y="441"/>
                      <a:pt x="1155" y="215"/>
                    </a:cubicBezTo>
                    <a:cubicBezTo>
                      <a:pt x="1870" y="1"/>
                      <a:pt x="2608" y="453"/>
                      <a:pt x="2751" y="119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8"/>
              <p:cNvSpPr/>
              <p:nvPr/>
            </p:nvSpPr>
            <p:spPr>
              <a:xfrm>
                <a:off x="3134538" y="2592899"/>
                <a:ext cx="72153" cy="8914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3001" extrusionOk="0">
                    <a:moveTo>
                      <a:pt x="2358" y="1036"/>
                    </a:moveTo>
                    <a:cubicBezTo>
                      <a:pt x="2429" y="1703"/>
                      <a:pt x="1988" y="2477"/>
                      <a:pt x="1393" y="2738"/>
                    </a:cubicBezTo>
                    <a:cubicBezTo>
                      <a:pt x="798" y="3000"/>
                      <a:pt x="226" y="2619"/>
                      <a:pt x="119" y="1905"/>
                    </a:cubicBezTo>
                    <a:cubicBezTo>
                      <a:pt x="0" y="1191"/>
                      <a:pt x="441" y="441"/>
                      <a:pt x="1072" y="214"/>
                    </a:cubicBezTo>
                    <a:cubicBezTo>
                      <a:pt x="1715" y="0"/>
                      <a:pt x="2286" y="345"/>
                      <a:pt x="2358" y="1036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8"/>
              <p:cNvSpPr/>
              <p:nvPr/>
            </p:nvSpPr>
            <p:spPr>
              <a:xfrm>
                <a:off x="2720005" y="2877948"/>
                <a:ext cx="85640" cy="68292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2299" extrusionOk="0">
                    <a:moveTo>
                      <a:pt x="2549" y="1155"/>
                    </a:moveTo>
                    <a:cubicBezTo>
                      <a:pt x="2882" y="1798"/>
                      <a:pt x="2680" y="2298"/>
                      <a:pt x="2096" y="2239"/>
                    </a:cubicBezTo>
                    <a:cubicBezTo>
                      <a:pt x="1513" y="2179"/>
                      <a:pt x="739" y="1655"/>
                      <a:pt x="370" y="1072"/>
                    </a:cubicBezTo>
                    <a:cubicBezTo>
                      <a:pt x="1" y="489"/>
                      <a:pt x="215" y="24"/>
                      <a:pt x="834" y="12"/>
                    </a:cubicBezTo>
                    <a:cubicBezTo>
                      <a:pt x="1442" y="0"/>
                      <a:pt x="2216" y="512"/>
                      <a:pt x="2549" y="115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8"/>
              <p:cNvSpPr/>
              <p:nvPr/>
            </p:nvSpPr>
            <p:spPr>
              <a:xfrm>
                <a:off x="2895799" y="2854600"/>
                <a:ext cx="81718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906" extrusionOk="0">
                    <a:moveTo>
                      <a:pt x="2548" y="1215"/>
                    </a:moveTo>
                    <a:cubicBezTo>
                      <a:pt x="2751" y="1953"/>
                      <a:pt x="2429" y="2680"/>
                      <a:pt x="1834" y="2787"/>
                    </a:cubicBezTo>
                    <a:cubicBezTo>
                      <a:pt x="1227" y="2906"/>
                      <a:pt x="524" y="2394"/>
                      <a:pt x="262" y="1668"/>
                    </a:cubicBezTo>
                    <a:cubicBezTo>
                      <a:pt x="0" y="953"/>
                      <a:pt x="322" y="275"/>
                      <a:pt x="977" y="132"/>
                    </a:cubicBezTo>
                    <a:cubicBezTo>
                      <a:pt x="1632" y="1"/>
                      <a:pt x="2334" y="465"/>
                      <a:pt x="2548" y="121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2" name="Google Shape;692;p28"/>
              <p:cNvSpPr/>
              <p:nvPr/>
            </p:nvSpPr>
            <p:spPr>
              <a:xfrm>
                <a:off x="3073346" y="2792368"/>
                <a:ext cx="65440" cy="96214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239" extrusionOk="0">
                    <a:moveTo>
                      <a:pt x="2155" y="1107"/>
                    </a:moveTo>
                    <a:cubicBezTo>
                      <a:pt x="2203" y="1834"/>
                      <a:pt x="1834" y="2679"/>
                      <a:pt x="1298" y="2953"/>
                    </a:cubicBezTo>
                    <a:cubicBezTo>
                      <a:pt x="774" y="3239"/>
                      <a:pt x="238" y="2846"/>
                      <a:pt x="119" y="2096"/>
                    </a:cubicBezTo>
                    <a:cubicBezTo>
                      <a:pt x="0" y="1346"/>
                      <a:pt x="393" y="524"/>
                      <a:pt x="977" y="262"/>
                    </a:cubicBezTo>
                    <a:cubicBezTo>
                      <a:pt x="1572" y="0"/>
                      <a:pt x="2096" y="369"/>
                      <a:pt x="2155" y="1107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8"/>
              <p:cNvSpPr/>
              <p:nvPr/>
            </p:nvSpPr>
            <p:spPr>
              <a:xfrm>
                <a:off x="3224366" y="2705006"/>
                <a:ext cx="53083" cy="91283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3073" extrusionOk="0">
                    <a:moveTo>
                      <a:pt x="1679" y="858"/>
                    </a:moveTo>
                    <a:cubicBezTo>
                      <a:pt x="1572" y="1489"/>
                      <a:pt x="1131" y="2310"/>
                      <a:pt x="715" y="2691"/>
                    </a:cubicBezTo>
                    <a:cubicBezTo>
                      <a:pt x="298" y="3072"/>
                      <a:pt x="0" y="2834"/>
                      <a:pt x="48" y="2155"/>
                    </a:cubicBezTo>
                    <a:cubicBezTo>
                      <a:pt x="96" y="1477"/>
                      <a:pt x="512" y="667"/>
                      <a:pt x="1000" y="334"/>
                    </a:cubicBezTo>
                    <a:cubicBezTo>
                      <a:pt x="1477" y="0"/>
                      <a:pt x="1786" y="238"/>
                      <a:pt x="1679" y="858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28"/>
              <p:cNvSpPr/>
              <p:nvPr/>
            </p:nvSpPr>
            <p:spPr>
              <a:xfrm>
                <a:off x="2878451" y="3017651"/>
                <a:ext cx="73965" cy="67579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275" extrusionOk="0">
                    <a:moveTo>
                      <a:pt x="2204" y="1191"/>
                    </a:moveTo>
                    <a:cubicBezTo>
                      <a:pt x="2489" y="1822"/>
                      <a:pt x="2323" y="2275"/>
                      <a:pt x="1846" y="2203"/>
                    </a:cubicBezTo>
                    <a:cubicBezTo>
                      <a:pt x="1370" y="2120"/>
                      <a:pt x="692" y="1584"/>
                      <a:pt x="346" y="1012"/>
                    </a:cubicBezTo>
                    <a:cubicBezTo>
                      <a:pt x="1" y="429"/>
                      <a:pt x="168" y="0"/>
                      <a:pt x="703" y="24"/>
                    </a:cubicBezTo>
                    <a:cubicBezTo>
                      <a:pt x="1251" y="48"/>
                      <a:pt x="1918" y="572"/>
                      <a:pt x="2204" y="119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8"/>
              <p:cNvSpPr/>
              <p:nvPr/>
            </p:nvSpPr>
            <p:spPr>
              <a:xfrm>
                <a:off x="3027006" y="2988302"/>
                <a:ext cx="58756" cy="84897"/>
              </a:xfrm>
              <a:custGeom>
                <a:avLst/>
                <a:gdLst/>
                <a:ahLst/>
                <a:cxnLst/>
                <a:rect l="l" t="t" r="r" b="b"/>
                <a:pathLst>
                  <a:path w="1978" h="2858" extrusionOk="0">
                    <a:moveTo>
                      <a:pt x="1882" y="1060"/>
                    </a:moveTo>
                    <a:cubicBezTo>
                      <a:pt x="1977" y="1739"/>
                      <a:pt x="1715" y="2477"/>
                      <a:pt x="1275" y="2667"/>
                    </a:cubicBezTo>
                    <a:cubicBezTo>
                      <a:pt x="846" y="2858"/>
                      <a:pt x="346" y="2441"/>
                      <a:pt x="179" y="1774"/>
                    </a:cubicBezTo>
                    <a:cubicBezTo>
                      <a:pt x="1" y="1096"/>
                      <a:pt x="286" y="405"/>
                      <a:pt x="798" y="203"/>
                    </a:cubicBezTo>
                    <a:cubicBezTo>
                      <a:pt x="1310" y="0"/>
                      <a:pt x="1787" y="381"/>
                      <a:pt x="1882" y="10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8"/>
              <p:cNvSpPr/>
              <p:nvPr/>
            </p:nvSpPr>
            <p:spPr>
              <a:xfrm>
                <a:off x="3154678" y="2900583"/>
                <a:ext cx="42835" cy="92680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3120" extrusionOk="0">
                    <a:moveTo>
                      <a:pt x="1334" y="834"/>
                    </a:moveTo>
                    <a:cubicBezTo>
                      <a:pt x="1215" y="1465"/>
                      <a:pt x="858" y="2322"/>
                      <a:pt x="548" y="2715"/>
                    </a:cubicBezTo>
                    <a:cubicBezTo>
                      <a:pt x="227" y="3120"/>
                      <a:pt x="1" y="2906"/>
                      <a:pt x="36" y="2239"/>
                    </a:cubicBezTo>
                    <a:cubicBezTo>
                      <a:pt x="72" y="1584"/>
                      <a:pt x="417" y="739"/>
                      <a:pt x="822" y="370"/>
                    </a:cubicBezTo>
                    <a:cubicBezTo>
                      <a:pt x="1215" y="0"/>
                      <a:pt x="1441" y="203"/>
                      <a:pt x="1334" y="834"/>
                    </a:cubicBezTo>
                    <a:close/>
                  </a:path>
                </a:pathLst>
              </a:custGeom>
              <a:solidFill>
                <a:srgbClr val="FFAEE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8"/>
              <p:cNvSpPr/>
              <p:nvPr/>
            </p:nvSpPr>
            <p:spPr>
              <a:xfrm>
                <a:off x="2634782" y="2834104"/>
                <a:ext cx="85966" cy="93749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56" extrusionOk="0">
                    <a:moveTo>
                      <a:pt x="1906" y="1179"/>
                    </a:moveTo>
                    <a:cubicBezTo>
                      <a:pt x="2560" y="1929"/>
                      <a:pt x="2894" y="2715"/>
                      <a:pt x="2644" y="2941"/>
                    </a:cubicBezTo>
                    <a:cubicBezTo>
                      <a:pt x="2394" y="3155"/>
                      <a:pt x="1656" y="2739"/>
                      <a:pt x="989" y="1988"/>
                    </a:cubicBezTo>
                    <a:cubicBezTo>
                      <a:pt x="334" y="1238"/>
                      <a:pt x="1" y="453"/>
                      <a:pt x="251" y="226"/>
                    </a:cubicBezTo>
                    <a:cubicBezTo>
                      <a:pt x="501" y="0"/>
                      <a:pt x="1251" y="429"/>
                      <a:pt x="1906" y="1179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8"/>
              <p:cNvSpPr/>
              <p:nvPr/>
            </p:nvSpPr>
            <p:spPr>
              <a:xfrm>
                <a:off x="3143004" y="2819251"/>
                <a:ext cx="74322" cy="123454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4156" extrusionOk="0">
                    <a:moveTo>
                      <a:pt x="1644" y="107"/>
                    </a:moveTo>
                    <a:cubicBezTo>
                      <a:pt x="2215" y="226"/>
                      <a:pt x="2501" y="1203"/>
                      <a:pt x="2275" y="2286"/>
                    </a:cubicBezTo>
                    <a:cubicBezTo>
                      <a:pt x="2061" y="3370"/>
                      <a:pt x="1418" y="4155"/>
                      <a:pt x="858" y="4048"/>
                    </a:cubicBezTo>
                    <a:cubicBezTo>
                      <a:pt x="287" y="3929"/>
                      <a:pt x="1" y="2953"/>
                      <a:pt x="227" y="1869"/>
                    </a:cubicBezTo>
                    <a:cubicBezTo>
                      <a:pt x="441" y="786"/>
                      <a:pt x="1084" y="0"/>
                      <a:pt x="1644" y="107"/>
                    </a:cubicBezTo>
                    <a:close/>
                  </a:path>
                </a:pathLst>
              </a:custGeom>
              <a:solidFill>
                <a:srgbClr val="7F646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8"/>
              <p:cNvSpPr/>
              <p:nvPr/>
            </p:nvSpPr>
            <p:spPr>
              <a:xfrm>
                <a:off x="2555202" y="2563165"/>
                <a:ext cx="27626" cy="85640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883" extrusionOk="0">
                    <a:moveTo>
                      <a:pt x="929" y="1442"/>
                    </a:moveTo>
                    <a:cubicBezTo>
                      <a:pt x="929" y="2239"/>
                      <a:pt x="727" y="2882"/>
                      <a:pt x="465" y="2882"/>
                    </a:cubicBezTo>
                    <a:cubicBezTo>
                      <a:pt x="215" y="2882"/>
                      <a:pt x="1" y="2239"/>
                      <a:pt x="1" y="1442"/>
                    </a:cubicBezTo>
                    <a:cubicBezTo>
                      <a:pt x="1" y="644"/>
                      <a:pt x="203" y="1"/>
                      <a:pt x="465" y="1"/>
                    </a:cubicBezTo>
                    <a:cubicBezTo>
                      <a:pt x="715" y="1"/>
                      <a:pt x="929" y="644"/>
                      <a:pt x="929" y="144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8"/>
              <p:cNvSpPr/>
              <p:nvPr/>
            </p:nvSpPr>
            <p:spPr>
              <a:xfrm>
                <a:off x="2730639" y="2950458"/>
                <a:ext cx="389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1310" h="846" extrusionOk="0">
                    <a:moveTo>
                      <a:pt x="726" y="286"/>
                    </a:moveTo>
                    <a:cubicBezTo>
                      <a:pt x="1060" y="477"/>
                      <a:pt x="1310" y="703"/>
                      <a:pt x="1262" y="774"/>
                    </a:cubicBezTo>
                    <a:cubicBezTo>
                      <a:pt x="1215" y="846"/>
                      <a:pt x="905" y="750"/>
                      <a:pt x="572" y="560"/>
                    </a:cubicBezTo>
                    <a:cubicBezTo>
                      <a:pt x="238" y="369"/>
                      <a:pt x="0" y="143"/>
                      <a:pt x="36" y="72"/>
                    </a:cubicBezTo>
                    <a:cubicBezTo>
                      <a:pt x="84" y="0"/>
                      <a:pt x="393" y="96"/>
                      <a:pt x="726" y="286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8"/>
              <p:cNvSpPr/>
              <p:nvPr/>
            </p:nvSpPr>
            <p:spPr>
              <a:xfrm>
                <a:off x="2946030" y="1619587"/>
                <a:ext cx="811689" cy="952461"/>
              </a:xfrm>
              <a:custGeom>
                <a:avLst/>
                <a:gdLst/>
                <a:ahLst/>
                <a:cxnLst/>
                <a:rect l="l" t="t" r="r" b="b"/>
                <a:pathLst>
                  <a:path w="27325" h="32064" extrusionOk="0">
                    <a:moveTo>
                      <a:pt x="26599" y="14978"/>
                    </a:moveTo>
                    <a:cubicBezTo>
                      <a:pt x="25872" y="22122"/>
                      <a:pt x="19002" y="32064"/>
                      <a:pt x="11859" y="31337"/>
                    </a:cubicBezTo>
                    <a:cubicBezTo>
                      <a:pt x="4715" y="30611"/>
                      <a:pt x="0" y="19491"/>
                      <a:pt x="726" y="12347"/>
                    </a:cubicBezTo>
                    <a:cubicBezTo>
                      <a:pt x="1453" y="5203"/>
                      <a:pt x="7834" y="0"/>
                      <a:pt x="14978" y="726"/>
                    </a:cubicBezTo>
                    <a:cubicBezTo>
                      <a:pt x="22122" y="1453"/>
                      <a:pt x="27325" y="7834"/>
                      <a:pt x="26599" y="14978"/>
                    </a:cubicBezTo>
                    <a:close/>
                  </a:path>
                </a:pathLst>
              </a:custGeom>
              <a:solidFill>
                <a:srgbClr val="FFB5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8"/>
              <p:cNvSpPr/>
              <p:nvPr/>
            </p:nvSpPr>
            <p:spPr>
              <a:xfrm>
                <a:off x="3245575" y="2549382"/>
                <a:ext cx="90214" cy="77827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2620" extrusionOk="0">
                    <a:moveTo>
                      <a:pt x="1441" y="1"/>
                    </a:moveTo>
                    <a:cubicBezTo>
                      <a:pt x="1441" y="1"/>
                      <a:pt x="286" y="1239"/>
                      <a:pt x="1" y="2310"/>
                    </a:cubicBezTo>
                    <a:lnTo>
                      <a:pt x="3037" y="2620"/>
                    </a:lnTo>
                    <a:cubicBezTo>
                      <a:pt x="3037" y="2620"/>
                      <a:pt x="2989" y="1465"/>
                      <a:pt x="2132" y="72"/>
                    </a:cubicBezTo>
                    <a:close/>
                  </a:path>
                </a:pathLst>
              </a:custGeom>
              <a:solidFill>
                <a:srgbClr val="FF7D9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8"/>
              <p:cNvSpPr/>
              <p:nvPr/>
            </p:nvSpPr>
            <p:spPr>
              <a:xfrm>
                <a:off x="3245575" y="2592543"/>
                <a:ext cx="90214" cy="36448"/>
              </a:xfrm>
              <a:custGeom>
                <a:avLst/>
                <a:gdLst/>
                <a:ahLst/>
                <a:cxnLst/>
                <a:rect l="l" t="t" r="r" b="b"/>
                <a:pathLst>
                  <a:path w="3037" h="1227" extrusionOk="0">
                    <a:moveTo>
                      <a:pt x="1" y="857"/>
                    </a:moveTo>
                    <a:cubicBezTo>
                      <a:pt x="1" y="857"/>
                      <a:pt x="1727" y="0"/>
                      <a:pt x="3037" y="1167"/>
                    </a:cubicBezTo>
                    <a:cubicBezTo>
                      <a:pt x="2013" y="1227"/>
                      <a:pt x="989" y="1131"/>
                      <a:pt x="1" y="857"/>
                    </a:cubicBezTo>
                    <a:close/>
                  </a:path>
                </a:pathLst>
              </a:custGeom>
              <a:solidFill>
                <a:srgbClr val="FF4D4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8"/>
              <p:cNvSpPr/>
              <p:nvPr/>
            </p:nvSpPr>
            <p:spPr>
              <a:xfrm>
                <a:off x="3239218" y="2604425"/>
                <a:ext cx="101532" cy="28101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946" extrusionOk="0">
                    <a:moveTo>
                      <a:pt x="1600" y="308"/>
                    </a:moveTo>
                    <a:cubicBezTo>
                      <a:pt x="1988" y="308"/>
                      <a:pt x="2418" y="388"/>
                      <a:pt x="2822" y="636"/>
                    </a:cubicBezTo>
                    <a:cubicBezTo>
                      <a:pt x="2120" y="636"/>
                      <a:pt x="1441" y="565"/>
                      <a:pt x="762" y="422"/>
                    </a:cubicBezTo>
                    <a:cubicBezTo>
                      <a:pt x="988" y="362"/>
                      <a:pt x="1280" y="308"/>
                      <a:pt x="1600" y="308"/>
                    </a:cubicBezTo>
                    <a:close/>
                    <a:moveTo>
                      <a:pt x="1610" y="1"/>
                    </a:moveTo>
                    <a:cubicBezTo>
                      <a:pt x="803" y="1"/>
                      <a:pt x="157" y="315"/>
                      <a:pt x="143" y="315"/>
                    </a:cubicBezTo>
                    <a:cubicBezTo>
                      <a:pt x="0" y="374"/>
                      <a:pt x="24" y="576"/>
                      <a:pt x="179" y="600"/>
                    </a:cubicBezTo>
                    <a:cubicBezTo>
                      <a:pt x="1000" y="827"/>
                      <a:pt x="1858" y="934"/>
                      <a:pt x="2703" y="946"/>
                    </a:cubicBezTo>
                    <a:cubicBezTo>
                      <a:pt x="2894" y="946"/>
                      <a:pt x="3084" y="934"/>
                      <a:pt x="3263" y="922"/>
                    </a:cubicBezTo>
                    <a:cubicBezTo>
                      <a:pt x="3322" y="910"/>
                      <a:pt x="3382" y="874"/>
                      <a:pt x="3394" y="815"/>
                    </a:cubicBezTo>
                    <a:cubicBezTo>
                      <a:pt x="3417" y="755"/>
                      <a:pt x="3394" y="684"/>
                      <a:pt x="3346" y="648"/>
                    </a:cubicBezTo>
                    <a:cubicBezTo>
                      <a:pt x="2793" y="149"/>
                      <a:pt x="2164" y="1"/>
                      <a:pt x="1610" y="1"/>
                    </a:cubicBezTo>
                    <a:close/>
                  </a:path>
                </a:pathLst>
              </a:custGeom>
              <a:solidFill>
                <a:srgbClr val="FF756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8"/>
              <p:cNvSpPr/>
              <p:nvPr/>
            </p:nvSpPr>
            <p:spPr>
              <a:xfrm>
                <a:off x="2946030" y="1619587"/>
                <a:ext cx="811689" cy="952461"/>
              </a:xfrm>
              <a:custGeom>
                <a:avLst/>
                <a:gdLst/>
                <a:ahLst/>
                <a:cxnLst/>
                <a:rect l="l" t="t" r="r" b="b"/>
                <a:pathLst>
                  <a:path w="27325" h="32064" extrusionOk="0">
                    <a:moveTo>
                      <a:pt x="26599" y="14978"/>
                    </a:moveTo>
                    <a:cubicBezTo>
                      <a:pt x="25872" y="22122"/>
                      <a:pt x="19002" y="32064"/>
                      <a:pt x="11859" y="31337"/>
                    </a:cubicBezTo>
                    <a:cubicBezTo>
                      <a:pt x="4715" y="30611"/>
                      <a:pt x="0" y="19491"/>
                      <a:pt x="726" y="12347"/>
                    </a:cubicBezTo>
                    <a:cubicBezTo>
                      <a:pt x="1453" y="5203"/>
                      <a:pt x="7834" y="0"/>
                      <a:pt x="14978" y="726"/>
                    </a:cubicBezTo>
                    <a:cubicBezTo>
                      <a:pt x="22122" y="1453"/>
                      <a:pt x="27325" y="7834"/>
                      <a:pt x="26599" y="1497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D5E0"/>
                  </a:gs>
                  <a:gs pos="100000">
                    <a:srgbClr val="FA578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8"/>
              <p:cNvSpPr/>
              <p:nvPr/>
            </p:nvSpPr>
            <p:spPr>
              <a:xfrm>
                <a:off x="3008619" y="2185823"/>
                <a:ext cx="56261" cy="107532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3620" extrusionOk="0">
                    <a:moveTo>
                      <a:pt x="1524" y="1595"/>
                    </a:moveTo>
                    <a:cubicBezTo>
                      <a:pt x="1870" y="2524"/>
                      <a:pt x="1894" y="3381"/>
                      <a:pt x="1584" y="3500"/>
                    </a:cubicBezTo>
                    <a:cubicBezTo>
                      <a:pt x="1263" y="3619"/>
                      <a:pt x="727" y="2953"/>
                      <a:pt x="381" y="2024"/>
                    </a:cubicBezTo>
                    <a:cubicBezTo>
                      <a:pt x="24" y="1083"/>
                      <a:pt x="0" y="226"/>
                      <a:pt x="322" y="107"/>
                    </a:cubicBezTo>
                    <a:cubicBezTo>
                      <a:pt x="632" y="0"/>
                      <a:pt x="1167" y="655"/>
                      <a:pt x="1524" y="159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28"/>
              <p:cNvSpPr/>
              <p:nvPr/>
            </p:nvSpPr>
            <p:spPr>
              <a:xfrm>
                <a:off x="3494206" y="1788637"/>
                <a:ext cx="194568" cy="253265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8526" extrusionOk="0">
                    <a:moveTo>
                      <a:pt x="5775" y="3334"/>
                    </a:moveTo>
                    <a:cubicBezTo>
                      <a:pt x="6549" y="5394"/>
                      <a:pt x="6049" y="7501"/>
                      <a:pt x="4668" y="8013"/>
                    </a:cubicBezTo>
                    <a:cubicBezTo>
                      <a:pt x="3287" y="8525"/>
                      <a:pt x="1537" y="7263"/>
                      <a:pt x="763" y="5191"/>
                    </a:cubicBezTo>
                    <a:cubicBezTo>
                      <a:pt x="1" y="3120"/>
                      <a:pt x="489" y="1024"/>
                      <a:pt x="1870" y="512"/>
                    </a:cubicBezTo>
                    <a:cubicBezTo>
                      <a:pt x="3251" y="0"/>
                      <a:pt x="5001" y="1262"/>
                      <a:pt x="5775" y="33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28"/>
              <p:cNvSpPr/>
              <p:nvPr/>
            </p:nvSpPr>
            <p:spPr>
              <a:xfrm>
                <a:off x="3459213" y="2358408"/>
                <a:ext cx="92680" cy="119206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4013" extrusionOk="0">
                    <a:moveTo>
                      <a:pt x="2631" y="310"/>
                    </a:moveTo>
                    <a:cubicBezTo>
                      <a:pt x="3119" y="619"/>
                      <a:pt x="3036" y="1631"/>
                      <a:pt x="2441" y="2572"/>
                    </a:cubicBezTo>
                    <a:cubicBezTo>
                      <a:pt x="1857" y="3513"/>
                      <a:pt x="976" y="4013"/>
                      <a:pt x="488" y="3703"/>
                    </a:cubicBezTo>
                    <a:cubicBezTo>
                      <a:pt x="0" y="3394"/>
                      <a:pt x="83" y="2381"/>
                      <a:pt x="679" y="1453"/>
                    </a:cubicBezTo>
                    <a:cubicBezTo>
                      <a:pt x="1274" y="512"/>
                      <a:pt x="2143" y="0"/>
                      <a:pt x="2631" y="310"/>
                    </a:cubicBezTo>
                    <a:close/>
                  </a:path>
                </a:pathLst>
              </a:custGeom>
              <a:solidFill>
                <a:srgbClr val="7F4D3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28"/>
              <p:cNvSpPr/>
              <p:nvPr/>
            </p:nvSpPr>
            <p:spPr>
              <a:xfrm>
                <a:off x="3011441" y="1900744"/>
                <a:ext cx="44587" cy="85610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2882" extrusionOk="0">
                    <a:moveTo>
                      <a:pt x="1263" y="84"/>
                    </a:moveTo>
                    <a:cubicBezTo>
                      <a:pt x="1501" y="179"/>
                      <a:pt x="1465" y="858"/>
                      <a:pt x="1179" y="1608"/>
                    </a:cubicBezTo>
                    <a:cubicBezTo>
                      <a:pt x="894" y="2346"/>
                      <a:pt x="477" y="2882"/>
                      <a:pt x="239" y="2787"/>
                    </a:cubicBezTo>
                    <a:cubicBezTo>
                      <a:pt x="1" y="2691"/>
                      <a:pt x="36" y="2025"/>
                      <a:pt x="310" y="1275"/>
                    </a:cubicBezTo>
                    <a:cubicBezTo>
                      <a:pt x="596" y="524"/>
                      <a:pt x="1025" y="1"/>
                      <a:pt x="1263" y="8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8"/>
              <p:cNvSpPr/>
              <p:nvPr/>
            </p:nvSpPr>
            <p:spPr>
              <a:xfrm>
                <a:off x="3059533" y="2323030"/>
                <a:ext cx="3044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204" extrusionOk="0">
                    <a:moveTo>
                      <a:pt x="632" y="501"/>
                    </a:moveTo>
                    <a:cubicBezTo>
                      <a:pt x="882" y="798"/>
                      <a:pt x="1025" y="1096"/>
                      <a:pt x="953" y="1144"/>
                    </a:cubicBezTo>
                    <a:cubicBezTo>
                      <a:pt x="894" y="1203"/>
                      <a:pt x="632" y="1001"/>
                      <a:pt x="394" y="703"/>
                    </a:cubicBezTo>
                    <a:cubicBezTo>
                      <a:pt x="144" y="394"/>
                      <a:pt x="1" y="108"/>
                      <a:pt x="61" y="48"/>
                    </a:cubicBezTo>
                    <a:cubicBezTo>
                      <a:pt x="132" y="1"/>
                      <a:pt x="382" y="203"/>
                      <a:pt x="632" y="5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8"/>
              <p:cNvSpPr/>
              <p:nvPr/>
            </p:nvSpPr>
            <p:spPr>
              <a:xfrm>
                <a:off x="3451074" y="2653705"/>
                <a:ext cx="937252" cy="972661"/>
              </a:xfrm>
              <a:custGeom>
                <a:avLst/>
                <a:gdLst/>
                <a:ahLst/>
                <a:cxnLst/>
                <a:rect l="l" t="t" r="r" b="b"/>
                <a:pathLst>
                  <a:path w="31552" h="32744" extrusionOk="0">
                    <a:moveTo>
                      <a:pt x="26896" y="22992"/>
                    </a:moveTo>
                    <a:cubicBezTo>
                      <a:pt x="22241" y="28469"/>
                      <a:pt x="10942" y="32743"/>
                      <a:pt x="5477" y="28088"/>
                    </a:cubicBezTo>
                    <a:cubicBezTo>
                      <a:pt x="0" y="23432"/>
                      <a:pt x="2429" y="11598"/>
                      <a:pt x="7084" y="6133"/>
                    </a:cubicBezTo>
                    <a:cubicBezTo>
                      <a:pt x="11740" y="656"/>
                      <a:pt x="19955" y="1"/>
                      <a:pt x="25420" y="4656"/>
                    </a:cubicBezTo>
                    <a:cubicBezTo>
                      <a:pt x="30885" y="9312"/>
                      <a:pt x="31552" y="17527"/>
                      <a:pt x="26896" y="22992"/>
                    </a:cubicBezTo>
                    <a:close/>
                  </a:path>
                </a:pathLst>
              </a:custGeom>
              <a:solidFill>
                <a:srgbClr val="9AC9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8"/>
              <p:cNvSpPr/>
              <p:nvPr/>
            </p:nvSpPr>
            <p:spPr>
              <a:xfrm>
                <a:off x="3532050" y="3481672"/>
                <a:ext cx="89858" cy="9092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3061" extrusionOk="0">
                    <a:moveTo>
                      <a:pt x="2489" y="0"/>
                    </a:moveTo>
                    <a:cubicBezTo>
                      <a:pt x="2489" y="0"/>
                      <a:pt x="846" y="358"/>
                      <a:pt x="1" y="1084"/>
                    </a:cubicBezTo>
                    <a:lnTo>
                      <a:pt x="2322" y="3060"/>
                    </a:lnTo>
                    <a:cubicBezTo>
                      <a:pt x="2322" y="3060"/>
                      <a:pt x="2930" y="2084"/>
                      <a:pt x="3025" y="4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8A9EFF"/>
                  </a:gs>
                  <a:gs pos="100000">
                    <a:srgbClr val="0F36F8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8"/>
              <p:cNvSpPr/>
              <p:nvPr/>
            </p:nvSpPr>
            <p:spPr>
              <a:xfrm>
                <a:off x="3532050" y="3513842"/>
                <a:ext cx="69005" cy="58756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978" extrusionOk="0">
                    <a:moveTo>
                      <a:pt x="1" y="1"/>
                    </a:moveTo>
                    <a:cubicBezTo>
                      <a:pt x="1" y="1"/>
                      <a:pt x="1906" y="275"/>
                      <a:pt x="2322" y="1977"/>
                    </a:cubicBezTo>
                    <a:cubicBezTo>
                      <a:pt x="1441" y="1453"/>
                      <a:pt x="656" y="775"/>
                      <a:pt x="1" y="1"/>
                    </a:cubicBezTo>
                    <a:close/>
                  </a:path>
                </a:pathLst>
              </a:custGeom>
              <a:solidFill>
                <a:srgbClr val="1361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8"/>
              <p:cNvSpPr/>
              <p:nvPr/>
            </p:nvSpPr>
            <p:spPr>
              <a:xfrm>
                <a:off x="3527119" y="3509179"/>
                <a:ext cx="78837" cy="67817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83" extrusionOk="0">
                    <a:moveTo>
                      <a:pt x="631" y="432"/>
                    </a:moveTo>
                    <a:lnTo>
                      <a:pt x="631" y="432"/>
                    </a:lnTo>
                    <a:cubicBezTo>
                      <a:pt x="1119" y="610"/>
                      <a:pt x="1857" y="991"/>
                      <a:pt x="2203" y="1777"/>
                    </a:cubicBezTo>
                    <a:cubicBezTo>
                      <a:pt x="1631" y="1384"/>
                      <a:pt x="1107" y="932"/>
                      <a:pt x="631" y="432"/>
                    </a:cubicBezTo>
                    <a:close/>
                    <a:moveTo>
                      <a:pt x="156" y="1"/>
                    </a:moveTo>
                    <a:cubicBezTo>
                      <a:pt x="104" y="1"/>
                      <a:pt x="56" y="35"/>
                      <a:pt x="36" y="86"/>
                    </a:cubicBezTo>
                    <a:cubicBezTo>
                      <a:pt x="0" y="134"/>
                      <a:pt x="12" y="205"/>
                      <a:pt x="48" y="253"/>
                    </a:cubicBezTo>
                    <a:cubicBezTo>
                      <a:pt x="1226" y="1622"/>
                      <a:pt x="2369" y="2241"/>
                      <a:pt x="2417" y="2265"/>
                    </a:cubicBezTo>
                    <a:cubicBezTo>
                      <a:pt x="2434" y="2274"/>
                      <a:pt x="2451" y="2282"/>
                      <a:pt x="2468" y="2282"/>
                    </a:cubicBezTo>
                    <a:cubicBezTo>
                      <a:pt x="2474" y="2282"/>
                      <a:pt x="2480" y="2281"/>
                      <a:pt x="2487" y="2278"/>
                    </a:cubicBezTo>
                    <a:lnTo>
                      <a:pt x="2487" y="2278"/>
                    </a:lnTo>
                    <a:cubicBezTo>
                      <a:pt x="2489" y="2278"/>
                      <a:pt x="2492" y="2278"/>
                      <a:pt x="2495" y="2278"/>
                    </a:cubicBezTo>
                    <a:cubicBezTo>
                      <a:pt x="2592" y="2278"/>
                      <a:pt x="2654" y="2188"/>
                      <a:pt x="2631" y="2099"/>
                    </a:cubicBezTo>
                    <a:cubicBezTo>
                      <a:pt x="2203" y="313"/>
                      <a:pt x="202" y="3"/>
                      <a:pt x="179" y="3"/>
                    </a:cubicBezTo>
                    <a:cubicBezTo>
                      <a:pt x="171" y="2"/>
                      <a:pt x="163" y="1"/>
                      <a:pt x="1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28"/>
              <p:cNvSpPr/>
              <p:nvPr/>
            </p:nvSpPr>
            <p:spPr>
              <a:xfrm>
                <a:off x="3451074" y="2653705"/>
                <a:ext cx="937252" cy="972661"/>
              </a:xfrm>
              <a:custGeom>
                <a:avLst/>
                <a:gdLst/>
                <a:ahLst/>
                <a:cxnLst/>
                <a:rect l="l" t="t" r="r" b="b"/>
                <a:pathLst>
                  <a:path w="31552" h="32744" extrusionOk="0">
                    <a:moveTo>
                      <a:pt x="26896" y="22992"/>
                    </a:moveTo>
                    <a:cubicBezTo>
                      <a:pt x="22241" y="28469"/>
                      <a:pt x="10942" y="32743"/>
                      <a:pt x="5477" y="28088"/>
                    </a:cubicBezTo>
                    <a:cubicBezTo>
                      <a:pt x="0" y="23432"/>
                      <a:pt x="2429" y="11598"/>
                      <a:pt x="7084" y="6133"/>
                    </a:cubicBezTo>
                    <a:cubicBezTo>
                      <a:pt x="11740" y="656"/>
                      <a:pt x="19955" y="1"/>
                      <a:pt x="25420" y="4656"/>
                    </a:cubicBezTo>
                    <a:cubicBezTo>
                      <a:pt x="30885" y="9312"/>
                      <a:pt x="31552" y="17527"/>
                      <a:pt x="26896" y="229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ABCAFF"/>
                  </a:gs>
                  <a:gs pos="100000">
                    <a:srgbClr val="2F79F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28"/>
              <p:cNvSpPr/>
              <p:nvPr/>
            </p:nvSpPr>
            <p:spPr>
              <a:xfrm>
                <a:off x="3550081" y="3028612"/>
                <a:ext cx="49548" cy="10895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668" extrusionOk="0">
                    <a:moveTo>
                      <a:pt x="1275" y="84"/>
                    </a:moveTo>
                    <a:cubicBezTo>
                      <a:pt x="1596" y="155"/>
                      <a:pt x="1668" y="1013"/>
                      <a:pt x="1418" y="1977"/>
                    </a:cubicBezTo>
                    <a:cubicBezTo>
                      <a:pt x="1180" y="2953"/>
                      <a:pt x="715" y="3668"/>
                      <a:pt x="394" y="3584"/>
                    </a:cubicBezTo>
                    <a:cubicBezTo>
                      <a:pt x="60" y="3501"/>
                      <a:pt x="1" y="2656"/>
                      <a:pt x="239" y="1679"/>
                    </a:cubicBezTo>
                    <a:cubicBezTo>
                      <a:pt x="489" y="715"/>
                      <a:pt x="953" y="1"/>
                      <a:pt x="1275" y="84"/>
                    </a:cubicBezTo>
                    <a:close/>
                  </a:path>
                </a:pathLst>
              </a:custGeom>
              <a:solidFill>
                <a:srgbClr val="231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28"/>
              <p:cNvSpPr/>
              <p:nvPr/>
            </p:nvSpPr>
            <p:spPr>
              <a:xfrm>
                <a:off x="4122347" y="3004907"/>
                <a:ext cx="186042" cy="252195"/>
              </a:xfrm>
              <a:custGeom>
                <a:avLst/>
                <a:gdLst/>
                <a:ahLst/>
                <a:cxnLst/>
                <a:rect l="l" t="t" r="r" b="b"/>
                <a:pathLst>
                  <a:path w="6263" h="8490" extrusionOk="0">
                    <a:moveTo>
                      <a:pt x="4108" y="358"/>
                    </a:moveTo>
                    <a:cubicBezTo>
                      <a:pt x="5537" y="715"/>
                      <a:pt x="6263" y="2751"/>
                      <a:pt x="5727" y="4894"/>
                    </a:cubicBezTo>
                    <a:cubicBezTo>
                      <a:pt x="5179" y="7037"/>
                      <a:pt x="3584" y="8490"/>
                      <a:pt x="2155" y="8121"/>
                    </a:cubicBezTo>
                    <a:cubicBezTo>
                      <a:pt x="727" y="7764"/>
                      <a:pt x="0" y="5740"/>
                      <a:pt x="548" y="3596"/>
                    </a:cubicBezTo>
                    <a:cubicBezTo>
                      <a:pt x="1084" y="1441"/>
                      <a:pt x="2679" y="1"/>
                      <a:pt x="4108" y="358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28"/>
              <p:cNvSpPr/>
              <p:nvPr/>
            </p:nvSpPr>
            <p:spPr>
              <a:xfrm>
                <a:off x="3798028" y="3455502"/>
                <a:ext cx="123098" cy="83144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2799" extrusionOk="0">
                    <a:moveTo>
                      <a:pt x="3917" y="608"/>
                    </a:moveTo>
                    <a:cubicBezTo>
                      <a:pt x="4144" y="1143"/>
                      <a:pt x="3501" y="1929"/>
                      <a:pt x="2477" y="2358"/>
                    </a:cubicBezTo>
                    <a:cubicBezTo>
                      <a:pt x="1465" y="2798"/>
                      <a:pt x="453" y="2715"/>
                      <a:pt x="226" y="2179"/>
                    </a:cubicBezTo>
                    <a:cubicBezTo>
                      <a:pt x="0" y="1655"/>
                      <a:pt x="643" y="870"/>
                      <a:pt x="1655" y="429"/>
                    </a:cubicBezTo>
                    <a:cubicBezTo>
                      <a:pt x="2679" y="0"/>
                      <a:pt x="3691" y="84"/>
                      <a:pt x="3917" y="608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28"/>
              <p:cNvSpPr/>
              <p:nvPr/>
            </p:nvSpPr>
            <p:spPr>
              <a:xfrm>
                <a:off x="3700774" y="2806864"/>
                <a:ext cx="79223" cy="61222"/>
              </a:xfrm>
              <a:custGeom>
                <a:avLst/>
                <a:gdLst/>
                <a:ahLst/>
                <a:cxnLst/>
                <a:rect l="l" t="t" r="r" b="b"/>
                <a:pathLst>
                  <a:path w="2667" h="2061" extrusionOk="0">
                    <a:moveTo>
                      <a:pt x="2512" y="203"/>
                    </a:moveTo>
                    <a:cubicBezTo>
                      <a:pt x="2667" y="417"/>
                      <a:pt x="2250" y="953"/>
                      <a:pt x="1595" y="1405"/>
                    </a:cubicBezTo>
                    <a:cubicBezTo>
                      <a:pt x="941" y="1858"/>
                      <a:pt x="286" y="2060"/>
                      <a:pt x="143" y="1846"/>
                    </a:cubicBezTo>
                    <a:cubicBezTo>
                      <a:pt x="0" y="1631"/>
                      <a:pt x="405" y="1096"/>
                      <a:pt x="1072" y="643"/>
                    </a:cubicBezTo>
                    <a:cubicBezTo>
                      <a:pt x="1726" y="191"/>
                      <a:pt x="2369" y="0"/>
                      <a:pt x="2512" y="203"/>
                    </a:cubicBezTo>
                    <a:close/>
                  </a:path>
                </a:pathLst>
              </a:custGeom>
              <a:solidFill>
                <a:srgbClr val="231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28"/>
              <p:cNvSpPr/>
              <p:nvPr/>
            </p:nvSpPr>
            <p:spPr>
              <a:xfrm>
                <a:off x="3543011" y="3167601"/>
                <a:ext cx="11347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418" extrusionOk="0">
                    <a:moveTo>
                      <a:pt x="346" y="703"/>
                    </a:moveTo>
                    <a:cubicBezTo>
                      <a:pt x="382" y="1084"/>
                      <a:pt x="334" y="1406"/>
                      <a:pt x="251" y="1418"/>
                    </a:cubicBezTo>
                    <a:cubicBezTo>
                      <a:pt x="156" y="1418"/>
                      <a:pt x="60" y="1108"/>
                      <a:pt x="37" y="727"/>
                    </a:cubicBezTo>
                    <a:cubicBezTo>
                      <a:pt x="1" y="334"/>
                      <a:pt x="48" y="13"/>
                      <a:pt x="132" y="13"/>
                    </a:cubicBezTo>
                    <a:cubicBezTo>
                      <a:pt x="215" y="1"/>
                      <a:pt x="310" y="310"/>
                      <a:pt x="346" y="703"/>
                    </a:cubicBezTo>
                    <a:close/>
                  </a:path>
                </a:pathLst>
              </a:custGeom>
              <a:solidFill>
                <a:srgbClr val="231D7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28"/>
              <p:cNvSpPr/>
              <p:nvPr/>
            </p:nvSpPr>
            <p:spPr>
              <a:xfrm>
                <a:off x="3060602" y="2363696"/>
                <a:ext cx="772805" cy="914290"/>
              </a:xfrm>
              <a:custGeom>
                <a:avLst/>
                <a:gdLst/>
                <a:ahLst/>
                <a:cxnLst/>
                <a:rect l="l" t="t" r="r" b="b"/>
                <a:pathLst>
                  <a:path w="26016" h="30779" extrusionOk="0">
                    <a:moveTo>
                      <a:pt x="26016" y="13002"/>
                    </a:moveTo>
                    <a:cubicBezTo>
                      <a:pt x="26016" y="20194"/>
                      <a:pt x="20194" y="30778"/>
                      <a:pt x="13014" y="30778"/>
                    </a:cubicBezTo>
                    <a:cubicBezTo>
                      <a:pt x="5823" y="30778"/>
                      <a:pt x="1" y="20194"/>
                      <a:pt x="1" y="13002"/>
                    </a:cubicBezTo>
                    <a:cubicBezTo>
                      <a:pt x="1" y="5823"/>
                      <a:pt x="5823" y="1"/>
                      <a:pt x="13014" y="1"/>
                    </a:cubicBezTo>
                    <a:cubicBezTo>
                      <a:pt x="20194" y="1"/>
                      <a:pt x="26016" y="5823"/>
                      <a:pt x="26016" y="13002"/>
                    </a:cubicBezTo>
                    <a:close/>
                  </a:path>
                </a:pathLst>
              </a:custGeom>
              <a:solidFill>
                <a:srgbClr val="CCE7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28"/>
              <p:cNvSpPr/>
              <p:nvPr/>
            </p:nvSpPr>
            <p:spPr>
              <a:xfrm>
                <a:off x="3401556" y="3277599"/>
                <a:ext cx="90571" cy="72540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2442" extrusionOk="0">
                    <a:moveTo>
                      <a:pt x="1203" y="12"/>
                    </a:moveTo>
                    <a:cubicBezTo>
                      <a:pt x="1203" y="12"/>
                      <a:pt x="179" y="1346"/>
                      <a:pt x="0" y="2441"/>
                    </a:cubicBezTo>
                    <a:lnTo>
                      <a:pt x="3048" y="2441"/>
                    </a:lnTo>
                    <a:cubicBezTo>
                      <a:pt x="3048" y="2441"/>
                      <a:pt x="2882" y="1310"/>
                      <a:pt x="1905" y="1"/>
                    </a:cubicBezTo>
                    <a:close/>
                  </a:path>
                </a:pathLst>
              </a:custGeom>
              <a:solidFill>
                <a:srgbClr val="ABE8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28"/>
              <p:cNvSpPr/>
              <p:nvPr/>
            </p:nvSpPr>
            <p:spPr>
              <a:xfrm>
                <a:off x="3401556" y="3319691"/>
                <a:ext cx="90571" cy="3573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3" extrusionOk="0">
                    <a:moveTo>
                      <a:pt x="0" y="1024"/>
                    </a:moveTo>
                    <a:cubicBezTo>
                      <a:pt x="0" y="1024"/>
                      <a:pt x="1643" y="0"/>
                      <a:pt x="3048" y="1024"/>
                    </a:cubicBezTo>
                    <a:cubicBezTo>
                      <a:pt x="2048" y="1203"/>
                      <a:pt x="1012" y="1203"/>
                      <a:pt x="0" y="1024"/>
                    </a:cubicBezTo>
                    <a:close/>
                  </a:path>
                </a:pathLst>
              </a:custGeom>
              <a:solidFill>
                <a:srgbClr val="71AC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28"/>
              <p:cNvSpPr/>
              <p:nvPr/>
            </p:nvSpPr>
            <p:spPr>
              <a:xfrm>
                <a:off x="3395199" y="3332137"/>
                <a:ext cx="103284" cy="26497"/>
              </a:xfrm>
              <a:custGeom>
                <a:avLst/>
                <a:gdLst/>
                <a:ahLst/>
                <a:cxnLst/>
                <a:rect l="l" t="t" r="r" b="b"/>
                <a:pathLst>
                  <a:path w="3477" h="892" extrusionOk="0">
                    <a:moveTo>
                      <a:pt x="1842" y="307"/>
                    </a:moveTo>
                    <a:cubicBezTo>
                      <a:pt x="2157" y="307"/>
                      <a:pt x="2492" y="365"/>
                      <a:pt x="2822" y="522"/>
                    </a:cubicBezTo>
                    <a:cubicBezTo>
                      <a:pt x="2477" y="558"/>
                      <a:pt x="2131" y="576"/>
                      <a:pt x="1786" y="576"/>
                    </a:cubicBezTo>
                    <a:cubicBezTo>
                      <a:pt x="1441" y="576"/>
                      <a:pt x="1095" y="558"/>
                      <a:pt x="750" y="522"/>
                    </a:cubicBezTo>
                    <a:cubicBezTo>
                      <a:pt x="1031" y="413"/>
                      <a:pt x="1417" y="307"/>
                      <a:pt x="1842" y="307"/>
                    </a:cubicBezTo>
                    <a:close/>
                    <a:moveTo>
                      <a:pt x="1857" y="1"/>
                    </a:moveTo>
                    <a:cubicBezTo>
                      <a:pt x="911" y="1"/>
                      <a:pt x="151" y="466"/>
                      <a:pt x="143" y="474"/>
                    </a:cubicBezTo>
                    <a:cubicBezTo>
                      <a:pt x="0" y="546"/>
                      <a:pt x="48" y="748"/>
                      <a:pt x="191" y="760"/>
                    </a:cubicBezTo>
                    <a:cubicBezTo>
                      <a:pt x="726" y="843"/>
                      <a:pt x="1262" y="879"/>
                      <a:pt x="1810" y="891"/>
                    </a:cubicBezTo>
                    <a:cubicBezTo>
                      <a:pt x="2310" y="891"/>
                      <a:pt x="2810" y="843"/>
                      <a:pt x="3298" y="748"/>
                    </a:cubicBezTo>
                    <a:cubicBezTo>
                      <a:pt x="3441" y="736"/>
                      <a:pt x="3477" y="558"/>
                      <a:pt x="3358" y="474"/>
                    </a:cubicBezTo>
                    <a:cubicBezTo>
                      <a:pt x="2859" y="119"/>
                      <a:pt x="2334" y="1"/>
                      <a:pt x="1857" y="1"/>
                    </a:cubicBezTo>
                    <a:close/>
                  </a:path>
                </a:pathLst>
              </a:custGeom>
              <a:solidFill>
                <a:srgbClr val="97BA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28"/>
              <p:cNvSpPr/>
              <p:nvPr/>
            </p:nvSpPr>
            <p:spPr>
              <a:xfrm>
                <a:off x="3060602" y="2363696"/>
                <a:ext cx="772805" cy="914290"/>
              </a:xfrm>
              <a:custGeom>
                <a:avLst/>
                <a:gdLst/>
                <a:ahLst/>
                <a:cxnLst/>
                <a:rect l="l" t="t" r="r" b="b"/>
                <a:pathLst>
                  <a:path w="26016" h="30779" extrusionOk="0">
                    <a:moveTo>
                      <a:pt x="26016" y="13002"/>
                    </a:moveTo>
                    <a:cubicBezTo>
                      <a:pt x="26016" y="20194"/>
                      <a:pt x="20194" y="30778"/>
                      <a:pt x="13014" y="30778"/>
                    </a:cubicBezTo>
                    <a:cubicBezTo>
                      <a:pt x="5823" y="30778"/>
                      <a:pt x="1" y="20194"/>
                      <a:pt x="1" y="13002"/>
                    </a:cubicBezTo>
                    <a:cubicBezTo>
                      <a:pt x="1" y="5823"/>
                      <a:pt x="5823" y="1"/>
                      <a:pt x="13014" y="1"/>
                    </a:cubicBezTo>
                    <a:cubicBezTo>
                      <a:pt x="20194" y="1"/>
                      <a:pt x="26016" y="5823"/>
                      <a:pt x="26016" y="130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5FCFF"/>
                  </a:gs>
                  <a:gs pos="100000">
                    <a:srgbClr val="76CDFB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28"/>
              <p:cNvSpPr/>
              <p:nvPr/>
            </p:nvSpPr>
            <p:spPr>
              <a:xfrm>
                <a:off x="3122507" y="2941606"/>
                <a:ext cx="65440" cy="105423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3549" extrusionOk="0">
                    <a:moveTo>
                      <a:pt x="1655" y="1501"/>
                    </a:moveTo>
                    <a:cubicBezTo>
                      <a:pt x="2096" y="2394"/>
                      <a:pt x="2203" y="3251"/>
                      <a:pt x="1905" y="3394"/>
                    </a:cubicBezTo>
                    <a:cubicBezTo>
                      <a:pt x="1608" y="3549"/>
                      <a:pt x="1000" y="2941"/>
                      <a:pt x="560" y="2048"/>
                    </a:cubicBezTo>
                    <a:cubicBezTo>
                      <a:pt x="119" y="1144"/>
                      <a:pt x="0" y="298"/>
                      <a:pt x="310" y="155"/>
                    </a:cubicBezTo>
                    <a:cubicBezTo>
                      <a:pt x="608" y="1"/>
                      <a:pt x="1215" y="608"/>
                      <a:pt x="1655" y="1501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28"/>
              <p:cNvSpPr/>
              <p:nvPr/>
            </p:nvSpPr>
            <p:spPr>
              <a:xfrm>
                <a:off x="3574142" y="2489615"/>
                <a:ext cx="200212" cy="251839"/>
              </a:xfrm>
              <a:custGeom>
                <a:avLst/>
                <a:gdLst/>
                <a:ahLst/>
                <a:cxnLst/>
                <a:rect l="l" t="t" r="r" b="b"/>
                <a:pathLst>
                  <a:path w="6740" h="8478" extrusionOk="0">
                    <a:moveTo>
                      <a:pt x="5763" y="3060"/>
                    </a:moveTo>
                    <a:cubicBezTo>
                      <a:pt x="6740" y="5037"/>
                      <a:pt x="6466" y="7180"/>
                      <a:pt x="5144" y="7823"/>
                    </a:cubicBezTo>
                    <a:cubicBezTo>
                      <a:pt x="3822" y="8478"/>
                      <a:pt x="1953" y="7406"/>
                      <a:pt x="977" y="5418"/>
                    </a:cubicBezTo>
                    <a:cubicBezTo>
                      <a:pt x="1" y="3441"/>
                      <a:pt x="274" y="1298"/>
                      <a:pt x="1596" y="643"/>
                    </a:cubicBezTo>
                    <a:cubicBezTo>
                      <a:pt x="2918" y="0"/>
                      <a:pt x="4787" y="1072"/>
                      <a:pt x="5763" y="3060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28"/>
              <p:cNvSpPr/>
              <p:nvPr/>
            </p:nvSpPr>
            <p:spPr>
              <a:xfrm>
                <a:off x="3597846" y="3064347"/>
                <a:ext cx="84897" cy="122028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4108" extrusionOk="0">
                    <a:moveTo>
                      <a:pt x="2322" y="262"/>
                    </a:moveTo>
                    <a:cubicBezTo>
                      <a:pt x="2846" y="524"/>
                      <a:pt x="2858" y="1536"/>
                      <a:pt x="2370" y="2524"/>
                    </a:cubicBezTo>
                    <a:cubicBezTo>
                      <a:pt x="1870" y="3512"/>
                      <a:pt x="1048" y="4108"/>
                      <a:pt x="536" y="3846"/>
                    </a:cubicBezTo>
                    <a:cubicBezTo>
                      <a:pt x="12" y="3596"/>
                      <a:pt x="0" y="2584"/>
                      <a:pt x="488" y="1584"/>
                    </a:cubicBezTo>
                    <a:cubicBezTo>
                      <a:pt x="989" y="595"/>
                      <a:pt x="1810" y="0"/>
                      <a:pt x="2322" y="26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8"/>
              <p:cNvSpPr/>
              <p:nvPr/>
            </p:nvSpPr>
            <p:spPr>
              <a:xfrm>
                <a:off x="3102338" y="2656914"/>
                <a:ext cx="38943" cy="8703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930" extrusionOk="0">
                    <a:moveTo>
                      <a:pt x="1025" y="72"/>
                    </a:moveTo>
                    <a:cubicBezTo>
                      <a:pt x="1275" y="131"/>
                      <a:pt x="1310" y="810"/>
                      <a:pt x="1108" y="1584"/>
                    </a:cubicBezTo>
                    <a:cubicBezTo>
                      <a:pt x="894" y="2358"/>
                      <a:pt x="536" y="2929"/>
                      <a:pt x="286" y="2858"/>
                    </a:cubicBezTo>
                    <a:cubicBezTo>
                      <a:pt x="36" y="2786"/>
                      <a:pt x="1" y="2119"/>
                      <a:pt x="215" y="1345"/>
                    </a:cubicBezTo>
                    <a:cubicBezTo>
                      <a:pt x="417" y="572"/>
                      <a:pt x="786" y="0"/>
                      <a:pt x="1025" y="7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28"/>
              <p:cNvSpPr/>
              <p:nvPr/>
            </p:nvSpPr>
            <p:spPr>
              <a:xfrm>
                <a:off x="3187234" y="3075664"/>
                <a:ext cx="32913" cy="3327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120" extrusionOk="0">
                    <a:moveTo>
                      <a:pt x="667" y="452"/>
                    </a:moveTo>
                    <a:cubicBezTo>
                      <a:pt x="941" y="726"/>
                      <a:pt x="1107" y="1000"/>
                      <a:pt x="1048" y="1060"/>
                    </a:cubicBezTo>
                    <a:cubicBezTo>
                      <a:pt x="988" y="1119"/>
                      <a:pt x="715" y="941"/>
                      <a:pt x="441" y="667"/>
                    </a:cubicBezTo>
                    <a:cubicBezTo>
                      <a:pt x="167" y="393"/>
                      <a:pt x="0" y="119"/>
                      <a:pt x="60" y="60"/>
                    </a:cubicBezTo>
                    <a:cubicBezTo>
                      <a:pt x="119" y="0"/>
                      <a:pt x="393" y="167"/>
                      <a:pt x="667" y="45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28"/>
              <p:cNvSpPr/>
              <p:nvPr/>
            </p:nvSpPr>
            <p:spPr>
              <a:xfrm>
                <a:off x="3185809" y="3724629"/>
                <a:ext cx="229204" cy="870089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29291" extrusionOk="0">
                    <a:moveTo>
                      <a:pt x="6775" y="29290"/>
                    </a:moveTo>
                    <a:lnTo>
                      <a:pt x="6478" y="29278"/>
                    </a:lnTo>
                    <a:cubicBezTo>
                      <a:pt x="7418" y="12467"/>
                      <a:pt x="72" y="275"/>
                      <a:pt x="1" y="156"/>
                    </a:cubicBezTo>
                    <a:lnTo>
                      <a:pt x="262" y="1"/>
                    </a:lnTo>
                    <a:cubicBezTo>
                      <a:pt x="322" y="120"/>
                      <a:pt x="7716" y="12383"/>
                      <a:pt x="6775" y="2929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28"/>
              <p:cNvSpPr/>
              <p:nvPr/>
            </p:nvSpPr>
            <p:spPr>
              <a:xfrm>
                <a:off x="3031967" y="3069634"/>
                <a:ext cx="345915" cy="1019327"/>
              </a:xfrm>
              <a:custGeom>
                <a:avLst/>
                <a:gdLst/>
                <a:ahLst/>
                <a:cxnLst/>
                <a:rect l="l" t="t" r="r" b="b"/>
                <a:pathLst>
                  <a:path w="11645" h="34315" extrusionOk="0">
                    <a:moveTo>
                      <a:pt x="11347" y="34314"/>
                    </a:moveTo>
                    <a:cubicBezTo>
                      <a:pt x="9251" y="24408"/>
                      <a:pt x="1036" y="2322"/>
                      <a:pt x="310" y="382"/>
                    </a:cubicBezTo>
                    <a:lnTo>
                      <a:pt x="96" y="453"/>
                    </a:lnTo>
                    <a:lnTo>
                      <a:pt x="0" y="155"/>
                    </a:lnTo>
                    <a:lnTo>
                      <a:pt x="488" y="1"/>
                    </a:lnTo>
                    <a:lnTo>
                      <a:pt x="548" y="132"/>
                    </a:lnTo>
                    <a:cubicBezTo>
                      <a:pt x="631" y="370"/>
                      <a:pt x="9466" y="23908"/>
                      <a:pt x="11645" y="3424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3" name="Google Shape;733;p28"/>
              <p:cNvSpPr/>
              <p:nvPr/>
            </p:nvSpPr>
            <p:spPr>
              <a:xfrm>
                <a:off x="3337542" y="3276886"/>
                <a:ext cx="113919" cy="968739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2612" extrusionOk="0">
                    <a:moveTo>
                      <a:pt x="1477" y="32612"/>
                    </a:moveTo>
                    <a:cubicBezTo>
                      <a:pt x="0" y="20408"/>
                      <a:pt x="3501" y="203"/>
                      <a:pt x="3536" y="1"/>
                    </a:cubicBezTo>
                    <a:lnTo>
                      <a:pt x="3834" y="60"/>
                    </a:lnTo>
                    <a:cubicBezTo>
                      <a:pt x="3798" y="263"/>
                      <a:pt x="310" y="20408"/>
                      <a:pt x="1774" y="3257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4" name="Google Shape;734;p28"/>
              <p:cNvSpPr/>
              <p:nvPr/>
            </p:nvSpPr>
            <p:spPr>
              <a:xfrm>
                <a:off x="2619216" y="3177166"/>
                <a:ext cx="785549" cy="785163"/>
              </a:xfrm>
              <a:custGeom>
                <a:avLst/>
                <a:gdLst/>
                <a:ahLst/>
                <a:cxnLst/>
                <a:rect l="l" t="t" r="r" b="b"/>
                <a:pathLst>
                  <a:path w="26445" h="26432" extrusionOk="0">
                    <a:moveTo>
                      <a:pt x="26444" y="13216"/>
                    </a:moveTo>
                    <a:cubicBezTo>
                      <a:pt x="26444" y="20515"/>
                      <a:pt x="20527" y="26432"/>
                      <a:pt x="13229" y="26432"/>
                    </a:cubicBezTo>
                    <a:cubicBezTo>
                      <a:pt x="5930" y="26432"/>
                      <a:pt x="1" y="20515"/>
                      <a:pt x="1" y="13216"/>
                    </a:cubicBezTo>
                    <a:cubicBezTo>
                      <a:pt x="1" y="5918"/>
                      <a:pt x="5930" y="0"/>
                      <a:pt x="13229" y="0"/>
                    </a:cubicBezTo>
                    <a:cubicBezTo>
                      <a:pt x="20527" y="0"/>
                      <a:pt x="26444" y="5918"/>
                      <a:pt x="26444" y="13216"/>
                    </a:cubicBezTo>
                    <a:close/>
                  </a:path>
                </a:pathLst>
              </a:custGeom>
              <a:solidFill>
                <a:srgbClr val="CCE7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8"/>
              <p:cNvSpPr/>
              <p:nvPr/>
            </p:nvSpPr>
            <p:spPr>
              <a:xfrm>
                <a:off x="2736283" y="3624196"/>
                <a:ext cx="120276" cy="12698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275" extrusionOk="0">
                    <a:moveTo>
                      <a:pt x="3965" y="2299"/>
                    </a:moveTo>
                    <a:cubicBezTo>
                      <a:pt x="4049" y="3465"/>
                      <a:pt x="3287" y="4275"/>
                      <a:pt x="2287" y="4120"/>
                    </a:cubicBezTo>
                    <a:cubicBezTo>
                      <a:pt x="1275" y="3953"/>
                      <a:pt x="322" y="2989"/>
                      <a:pt x="179" y="1929"/>
                    </a:cubicBezTo>
                    <a:cubicBezTo>
                      <a:pt x="1" y="905"/>
                      <a:pt x="834" y="1"/>
                      <a:pt x="1870" y="84"/>
                    </a:cubicBezTo>
                    <a:cubicBezTo>
                      <a:pt x="2942" y="132"/>
                      <a:pt x="3882" y="1144"/>
                      <a:pt x="3965" y="2299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28"/>
              <p:cNvSpPr/>
              <p:nvPr/>
            </p:nvSpPr>
            <p:spPr>
              <a:xfrm>
                <a:off x="3018867" y="3630910"/>
                <a:ext cx="125593" cy="131593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4430" extrusionOk="0">
                    <a:moveTo>
                      <a:pt x="4132" y="2132"/>
                    </a:moveTo>
                    <a:cubicBezTo>
                      <a:pt x="4061" y="3311"/>
                      <a:pt x="3120" y="4311"/>
                      <a:pt x="2013" y="4370"/>
                    </a:cubicBezTo>
                    <a:cubicBezTo>
                      <a:pt x="918" y="4430"/>
                      <a:pt x="1" y="3477"/>
                      <a:pt x="1" y="2263"/>
                    </a:cubicBezTo>
                    <a:cubicBezTo>
                      <a:pt x="1" y="1049"/>
                      <a:pt x="977" y="25"/>
                      <a:pt x="2144" y="13"/>
                    </a:cubicBezTo>
                    <a:cubicBezTo>
                      <a:pt x="3299" y="1"/>
                      <a:pt x="4227" y="977"/>
                      <a:pt x="4132" y="2132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28"/>
              <p:cNvSpPr/>
              <p:nvPr/>
            </p:nvSpPr>
            <p:spPr>
              <a:xfrm>
                <a:off x="3292984" y="3606522"/>
                <a:ext cx="97640" cy="133702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4501" extrusionOk="0">
                    <a:moveTo>
                      <a:pt x="3108" y="1227"/>
                    </a:moveTo>
                    <a:cubicBezTo>
                      <a:pt x="3286" y="2120"/>
                      <a:pt x="2822" y="3322"/>
                      <a:pt x="2119" y="3906"/>
                    </a:cubicBezTo>
                    <a:cubicBezTo>
                      <a:pt x="1417" y="4501"/>
                      <a:pt x="619" y="4179"/>
                      <a:pt x="310" y="3167"/>
                    </a:cubicBezTo>
                    <a:cubicBezTo>
                      <a:pt x="0" y="2155"/>
                      <a:pt x="393" y="941"/>
                      <a:pt x="1226" y="477"/>
                    </a:cubicBezTo>
                    <a:cubicBezTo>
                      <a:pt x="2048" y="0"/>
                      <a:pt x="2917" y="346"/>
                      <a:pt x="3108" y="1227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28"/>
              <p:cNvSpPr/>
              <p:nvPr/>
            </p:nvSpPr>
            <p:spPr>
              <a:xfrm>
                <a:off x="2779445" y="3201198"/>
                <a:ext cx="108245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3644" h="3918" extrusionOk="0">
                    <a:moveTo>
                      <a:pt x="3441" y="1501"/>
                    </a:moveTo>
                    <a:cubicBezTo>
                      <a:pt x="3227" y="2465"/>
                      <a:pt x="2310" y="3454"/>
                      <a:pt x="1381" y="3692"/>
                    </a:cubicBezTo>
                    <a:cubicBezTo>
                      <a:pt x="465" y="3918"/>
                      <a:pt x="0" y="3406"/>
                      <a:pt x="369" y="2537"/>
                    </a:cubicBezTo>
                    <a:cubicBezTo>
                      <a:pt x="738" y="1680"/>
                      <a:pt x="1655" y="691"/>
                      <a:pt x="2417" y="346"/>
                    </a:cubicBezTo>
                    <a:cubicBezTo>
                      <a:pt x="3179" y="1"/>
                      <a:pt x="3644" y="525"/>
                      <a:pt x="3441" y="1501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8"/>
              <p:cNvSpPr/>
              <p:nvPr/>
            </p:nvSpPr>
            <p:spPr>
              <a:xfrm>
                <a:off x="3017114" y="3177166"/>
                <a:ext cx="106819" cy="114602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858" extrusionOk="0">
                    <a:moveTo>
                      <a:pt x="3429" y="2131"/>
                    </a:moveTo>
                    <a:cubicBezTo>
                      <a:pt x="3596" y="3120"/>
                      <a:pt x="2917" y="3858"/>
                      <a:pt x="1893" y="3774"/>
                    </a:cubicBezTo>
                    <a:cubicBezTo>
                      <a:pt x="857" y="3691"/>
                      <a:pt x="48" y="2834"/>
                      <a:pt x="12" y="1786"/>
                    </a:cubicBezTo>
                    <a:cubicBezTo>
                      <a:pt x="0" y="762"/>
                      <a:pt x="727" y="0"/>
                      <a:pt x="1584" y="107"/>
                    </a:cubicBezTo>
                    <a:cubicBezTo>
                      <a:pt x="2441" y="214"/>
                      <a:pt x="3263" y="1143"/>
                      <a:pt x="3429" y="2131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28"/>
              <p:cNvSpPr/>
              <p:nvPr/>
            </p:nvSpPr>
            <p:spPr>
              <a:xfrm>
                <a:off x="3231079" y="3247181"/>
                <a:ext cx="106136" cy="109314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3680" extrusionOk="0">
                    <a:moveTo>
                      <a:pt x="3037" y="2703"/>
                    </a:moveTo>
                    <a:cubicBezTo>
                      <a:pt x="3572" y="3394"/>
                      <a:pt x="3334" y="3680"/>
                      <a:pt x="2537" y="3322"/>
                    </a:cubicBezTo>
                    <a:cubicBezTo>
                      <a:pt x="1727" y="2965"/>
                      <a:pt x="774" y="1977"/>
                      <a:pt x="382" y="1132"/>
                    </a:cubicBezTo>
                    <a:cubicBezTo>
                      <a:pt x="1" y="274"/>
                      <a:pt x="215" y="1"/>
                      <a:pt x="870" y="513"/>
                    </a:cubicBezTo>
                    <a:cubicBezTo>
                      <a:pt x="1655" y="1167"/>
                      <a:pt x="2382" y="1906"/>
                      <a:pt x="3037" y="2703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>
                <a:off x="2621711" y="3425440"/>
                <a:ext cx="110354" cy="112849"/>
              </a:xfrm>
              <a:custGeom>
                <a:avLst/>
                <a:gdLst/>
                <a:ahLst/>
                <a:cxnLst/>
                <a:rect l="l" t="t" r="r" b="b"/>
                <a:pathLst>
                  <a:path w="3715" h="3799" extrusionOk="0">
                    <a:moveTo>
                      <a:pt x="3584" y="1727"/>
                    </a:moveTo>
                    <a:cubicBezTo>
                      <a:pt x="3453" y="2774"/>
                      <a:pt x="2596" y="3703"/>
                      <a:pt x="1643" y="3751"/>
                    </a:cubicBezTo>
                    <a:cubicBezTo>
                      <a:pt x="679" y="3798"/>
                      <a:pt x="0" y="3084"/>
                      <a:pt x="191" y="2191"/>
                    </a:cubicBezTo>
                    <a:cubicBezTo>
                      <a:pt x="381" y="1298"/>
                      <a:pt x="1298" y="417"/>
                      <a:pt x="2203" y="215"/>
                    </a:cubicBezTo>
                    <a:cubicBezTo>
                      <a:pt x="3108" y="0"/>
                      <a:pt x="3715" y="667"/>
                      <a:pt x="3584" y="1727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>
                <a:off x="2879521" y="3397132"/>
                <a:ext cx="126306" cy="1319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442" extrusionOk="0">
                    <a:moveTo>
                      <a:pt x="4251" y="2180"/>
                    </a:moveTo>
                    <a:cubicBezTo>
                      <a:pt x="4251" y="3394"/>
                      <a:pt x="3263" y="4430"/>
                      <a:pt x="2096" y="4442"/>
                    </a:cubicBezTo>
                    <a:cubicBezTo>
                      <a:pt x="917" y="4442"/>
                      <a:pt x="1" y="3442"/>
                      <a:pt x="84" y="2275"/>
                    </a:cubicBezTo>
                    <a:cubicBezTo>
                      <a:pt x="132" y="1084"/>
                      <a:pt x="1084" y="84"/>
                      <a:pt x="2203" y="48"/>
                    </a:cubicBezTo>
                    <a:cubicBezTo>
                      <a:pt x="3323" y="1"/>
                      <a:pt x="4251" y="953"/>
                      <a:pt x="4251" y="2180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>
                <a:off x="3169530" y="3406697"/>
                <a:ext cx="119949" cy="126989"/>
              </a:xfrm>
              <a:custGeom>
                <a:avLst/>
                <a:gdLst/>
                <a:ahLst/>
                <a:cxnLst/>
                <a:rect l="l" t="t" r="r" b="b"/>
                <a:pathLst>
                  <a:path w="4038" h="4275" extrusionOk="0">
                    <a:moveTo>
                      <a:pt x="3882" y="2310"/>
                    </a:moveTo>
                    <a:cubicBezTo>
                      <a:pt x="4037" y="3358"/>
                      <a:pt x="3192" y="4275"/>
                      <a:pt x="2144" y="4215"/>
                    </a:cubicBezTo>
                    <a:cubicBezTo>
                      <a:pt x="1072" y="4179"/>
                      <a:pt x="144" y="3167"/>
                      <a:pt x="72" y="2001"/>
                    </a:cubicBezTo>
                    <a:cubicBezTo>
                      <a:pt x="1" y="834"/>
                      <a:pt x="775" y="0"/>
                      <a:pt x="1799" y="143"/>
                    </a:cubicBezTo>
                    <a:cubicBezTo>
                      <a:pt x="2811" y="274"/>
                      <a:pt x="3763" y="1250"/>
                      <a:pt x="3882" y="2310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>
                <a:off x="2687122" y="3782999"/>
                <a:ext cx="105780" cy="109314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3680" extrusionOk="0">
                    <a:moveTo>
                      <a:pt x="3180" y="2548"/>
                    </a:moveTo>
                    <a:cubicBezTo>
                      <a:pt x="3561" y="3406"/>
                      <a:pt x="3358" y="3680"/>
                      <a:pt x="2703" y="3168"/>
                    </a:cubicBezTo>
                    <a:cubicBezTo>
                      <a:pt x="1918" y="2513"/>
                      <a:pt x="1191" y="1775"/>
                      <a:pt x="536" y="989"/>
                    </a:cubicBezTo>
                    <a:cubicBezTo>
                      <a:pt x="1" y="298"/>
                      <a:pt x="227" y="1"/>
                      <a:pt x="1037" y="358"/>
                    </a:cubicBezTo>
                    <a:cubicBezTo>
                      <a:pt x="1834" y="715"/>
                      <a:pt x="2799" y="1703"/>
                      <a:pt x="3180" y="2548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>
                <a:off x="2900403" y="3847726"/>
                <a:ext cx="106463" cy="114602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3858" extrusionOk="0">
                    <a:moveTo>
                      <a:pt x="3584" y="2072"/>
                    </a:moveTo>
                    <a:cubicBezTo>
                      <a:pt x="3584" y="3096"/>
                      <a:pt x="2870" y="3858"/>
                      <a:pt x="2012" y="3751"/>
                    </a:cubicBezTo>
                    <a:cubicBezTo>
                      <a:pt x="1155" y="3644"/>
                      <a:pt x="334" y="2715"/>
                      <a:pt x="167" y="1727"/>
                    </a:cubicBezTo>
                    <a:cubicBezTo>
                      <a:pt x="0" y="739"/>
                      <a:pt x="679" y="0"/>
                      <a:pt x="1691" y="84"/>
                    </a:cubicBezTo>
                    <a:cubicBezTo>
                      <a:pt x="2739" y="167"/>
                      <a:pt x="3548" y="1024"/>
                      <a:pt x="3584" y="2072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>
                <a:off x="3136647" y="3821913"/>
                <a:ext cx="107889" cy="116384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918" extrusionOk="0">
                    <a:moveTo>
                      <a:pt x="3275" y="1381"/>
                    </a:moveTo>
                    <a:cubicBezTo>
                      <a:pt x="2906" y="2239"/>
                      <a:pt x="1989" y="3239"/>
                      <a:pt x="1227" y="3572"/>
                    </a:cubicBezTo>
                    <a:cubicBezTo>
                      <a:pt x="465" y="3917"/>
                      <a:pt x="1" y="3393"/>
                      <a:pt x="203" y="2417"/>
                    </a:cubicBezTo>
                    <a:cubicBezTo>
                      <a:pt x="405" y="1453"/>
                      <a:pt x="1334" y="465"/>
                      <a:pt x="2263" y="226"/>
                    </a:cubicBezTo>
                    <a:cubicBezTo>
                      <a:pt x="3180" y="0"/>
                      <a:pt x="3632" y="512"/>
                      <a:pt x="3275" y="1381"/>
                    </a:cubicBezTo>
                    <a:close/>
                  </a:path>
                </a:pathLst>
              </a:custGeom>
              <a:solidFill>
                <a:srgbClr val="75AE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>
                <a:off x="2619216" y="3177166"/>
                <a:ext cx="785549" cy="785163"/>
              </a:xfrm>
              <a:custGeom>
                <a:avLst/>
                <a:gdLst/>
                <a:ahLst/>
                <a:cxnLst/>
                <a:rect l="l" t="t" r="r" b="b"/>
                <a:pathLst>
                  <a:path w="26445" h="26432" extrusionOk="0">
                    <a:moveTo>
                      <a:pt x="26444" y="13216"/>
                    </a:moveTo>
                    <a:cubicBezTo>
                      <a:pt x="26444" y="20515"/>
                      <a:pt x="20527" y="26432"/>
                      <a:pt x="13229" y="26432"/>
                    </a:cubicBezTo>
                    <a:cubicBezTo>
                      <a:pt x="5930" y="26432"/>
                      <a:pt x="1" y="20515"/>
                      <a:pt x="1" y="13216"/>
                    </a:cubicBezTo>
                    <a:cubicBezTo>
                      <a:pt x="1" y="5918"/>
                      <a:pt x="5930" y="0"/>
                      <a:pt x="13229" y="0"/>
                    </a:cubicBezTo>
                    <a:cubicBezTo>
                      <a:pt x="20527" y="0"/>
                      <a:pt x="26444" y="5918"/>
                      <a:pt x="26444" y="1321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7C4"/>
                  </a:gs>
                  <a:gs pos="100000">
                    <a:srgbClr val="FAE247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8"/>
              <p:cNvSpPr/>
              <p:nvPr/>
            </p:nvSpPr>
            <p:spPr>
              <a:xfrm>
                <a:off x="2676874" y="3659575"/>
                <a:ext cx="83501" cy="134059"/>
              </a:xfrm>
              <a:custGeom>
                <a:avLst/>
                <a:gdLst/>
                <a:ahLst/>
                <a:cxnLst/>
                <a:rect l="l" t="t" r="r" b="b"/>
                <a:pathLst>
                  <a:path w="2811" h="4513" extrusionOk="0">
                    <a:moveTo>
                      <a:pt x="2108" y="1917"/>
                    </a:moveTo>
                    <a:cubicBezTo>
                      <a:pt x="2667" y="3060"/>
                      <a:pt x="2810" y="4144"/>
                      <a:pt x="2429" y="4322"/>
                    </a:cubicBezTo>
                    <a:cubicBezTo>
                      <a:pt x="2048" y="4513"/>
                      <a:pt x="1274" y="3751"/>
                      <a:pt x="715" y="2608"/>
                    </a:cubicBezTo>
                    <a:cubicBezTo>
                      <a:pt x="155" y="1465"/>
                      <a:pt x="0" y="381"/>
                      <a:pt x="393" y="191"/>
                    </a:cubicBezTo>
                    <a:cubicBezTo>
                      <a:pt x="774" y="0"/>
                      <a:pt x="1536" y="774"/>
                      <a:pt x="2108" y="1917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8"/>
              <p:cNvSpPr/>
              <p:nvPr/>
            </p:nvSpPr>
            <p:spPr>
              <a:xfrm>
                <a:off x="3139469" y="3262033"/>
                <a:ext cx="200568" cy="251839"/>
              </a:xfrm>
              <a:custGeom>
                <a:avLst/>
                <a:gdLst/>
                <a:ahLst/>
                <a:cxnLst/>
                <a:rect l="l" t="t" r="r" b="b"/>
                <a:pathLst>
                  <a:path w="6752" h="8478" extrusionOk="0">
                    <a:moveTo>
                      <a:pt x="5775" y="3061"/>
                    </a:moveTo>
                    <a:cubicBezTo>
                      <a:pt x="6752" y="5037"/>
                      <a:pt x="6478" y="7180"/>
                      <a:pt x="5144" y="7835"/>
                    </a:cubicBezTo>
                    <a:cubicBezTo>
                      <a:pt x="3823" y="8478"/>
                      <a:pt x="1965" y="7406"/>
                      <a:pt x="977" y="5418"/>
                    </a:cubicBezTo>
                    <a:cubicBezTo>
                      <a:pt x="1" y="3442"/>
                      <a:pt x="287" y="1298"/>
                      <a:pt x="1608" y="655"/>
                    </a:cubicBezTo>
                    <a:cubicBezTo>
                      <a:pt x="2930" y="1"/>
                      <a:pt x="4787" y="1072"/>
                      <a:pt x="5775" y="3061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8"/>
              <p:cNvSpPr/>
              <p:nvPr/>
            </p:nvSpPr>
            <p:spPr>
              <a:xfrm>
                <a:off x="3238862" y="3728193"/>
                <a:ext cx="84897" cy="122028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4108" extrusionOk="0">
                    <a:moveTo>
                      <a:pt x="2322" y="262"/>
                    </a:moveTo>
                    <a:cubicBezTo>
                      <a:pt x="2846" y="512"/>
                      <a:pt x="2858" y="1524"/>
                      <a:pt x="2370" y="2524"/>
                    </a:cubicBezTo>
                    <a:cubicBezTo>
                      <a:pt x="1870" y="3512"/>
                      <a:pt x="1048" y="4108"/>
                      <a:pt x="536" y="3846"/>
                    </a:cubicBezTo>
                    <a:cubicBezTo>
                      <a:pt x="12" y="3596"/>
                      <a:pt x="0" y="2572"/>
                      <a:pt x="489" y="1584"/>
                    </a:cubicBezTo>
                    <a:cubicBezTo>
                      <a:pt x="989" y="595"/>
                      <a:pt x="1810" y="0"/>
                      <a:pt x="2322" y="26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8"/>
              <p:cNvSpPr/>
              <p:nvPr/>
            </p:nvSpPr>
            <p:spPr>
              <a:xfrm>
                <a:off x="2668021" y="3429332"/>
                <a:ext cx="38943" cy="8703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930" extrusionOk="0">
                    <a:moveTo>
                      <a:pt x="1025" y="72"/>
                    </a:moveTo>
                    <a:cubicBezTo>
                      <a:pt x="1275" y="131"/>
                      <a:pt x="1310" y="810"/>
                      <a:pt x="1096" y="1584"/>
                    </a:cubicBezTo>
                    <a:cubicBezTo>
                      <a:pt x="894" y="2358"/>
                      <a:pt x="525" y="2929"/>
                      <a:pt x="275" y="2858"/>
                    </a:cubicBezTo>
                    <a:cubicBezTo>
                      <a:pt x="36" y="2798"/>
                      <a:pt x="1" y="2120"/>
                      <a:pt x="203" y="1346"/>
                    </a:cubicBezTo>
                    <a:cubicBezTo>
                      <a:pt x="417" y="572"/>
                      <a:pt x="775" y="0"/>
                      <a:pt x="1025" y="7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8"/>
              <p:cNvSpPr/>
              <p:nvPr/>
            </p:nvSpPr>
            <p:spPr>
              <a:xfrm>
                <a:off x="2759275" y="3830378"/>
                <a:ext cx="42122" cy="42478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430" extrusionOk="0">
                    <a:moveTo>
                      <a:pt x="846" y="572"/>
                    </a:moveTo>
                    <a:cubicBezTo>
                      <a:pt x="1203" y="918"/>
                      <a:pt x="1417" y="1275"/>
                      <a:pt x="1346" y="1346"/>
                    </a:cubicBezTo>
                    <a:cubicBezTo>
                      <a:pt x="1263" y="1430"/>
                      <a:pt x="917" y="1203"/>
                      <a:pt x="572" y="858"/>
                    </a:cubicBezTo>
                    <a:cubicBezTo>
                      <a:pt x="215" y="501"/>
                      <a:pt x="1" y="156"/>
                      <a:pt x="72" y="72"/>
                    </a:cubicBezTo>
                    <a:cubicBezTo>
                      <a:pt x="155" y="1"/>
                      <a:pt x="501" y="227"/>
                      <a:pt x="846" y="57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8"/>
              <p:cNvSpPr/>
              <p:nvPr/>
            </p:nvSpPr>
            <p:spPr>
              <a:xfrm>
                <a:off x="3343898" y="3793247"/>
                <a:ext cx="270226" cy="801471"/>
              </a:xfrm>
              <a:custGeom>
                <a:avLst/>
                <a:gdLst/>
                <a:ahLst/>
                <a:cxnLst/>
                <a:rect l="l" t="t" r="r" b="b"/>
                <a:pathLst>
                  <a:path w="9097" h="26981" extrusionOk="0">
                    <a:moveTo>
                      <a:pt x="298" y="26980"/>
                    </a:moveTo>
                    <a:lnTo>
                      <a:pt x="1" y="26980"/>
                    </a:lnTo>
                    <a:cubicBezTo>
                      <a:pt x="1" y="26873"/>
                      <a:pt x="132" y="16931"/>
                      <a:pt x="965" y="11205"/>
                    </a:cubicBezTo>
                    <a:cubicBezTo>
                      <a:pt x="1798" y="5418"/>
                      <a:pt x="8847" y="48"/>
                      <a:pt x="8918" y="1"/>
                    </a:cubicBezTo>
                    <a:lnTo>
                      <a:pt x="9097" y="251"/>
                    </a:lnTo>
                    <a:cubicBezTo>
                      <a:pt x="9026" y="298"/>
                      <a:pt x="2084" y="5585"/>
                      <a:pt x="1263" y="11240"/>
                    </a:cubicBezTo>
                    <a:cubicBezTo>
                      <a:pt x="429" y="16943"/>
                      <a:pt x="298" y="26873"/>
                      <a:pt x="298" y="269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8"/>
              <p:cNvSpPr/>
              <p:nvPr/>
            </p:nvSpPr>
            <p:spPr>
              <a:xfrm>
                <a:off x="3272814" y="3557004"/>
                <a:ext cx="748417" cy="748388"/>
              </a:xfrm>
              <a:custGeom>
                <a:avLst/>
                <a:gdLst/>
                <a:ahLst/>
                <a:cxnLst/>
                <a:rect l="l" t="t" r="r" b="b"/>
                <a:pathLst>
                  <a:path w="25195" h="25194" extrusionOk="0">
                    <a:moveTo>
                      <a:pt x="25194" y="12597"/>
                    </a:moveTo>
                    <a:cubicBezTo>
                      <a:pt x="25194" y="19562"/>
                      <a:pt x="19551" y="25194"/>
                      <a:pt x="12597" y="25194"/>
                    </a:cubicBezTo>
                    <a:cubicBezTo>
                      <a:pt x="5632" y="25194"/>
                      <a:pt x="0" y="19562"/>
                      <a:pt x="0" y="12597"/>
                    </a:cubicBezTo>
                    <a:cubicBezTo>
                      <a:pt x="0" y="5644"/>
                      <a:pt x="5632" y="0"/>
                      <a:pt x="12597" y="0"/>
                    </a:cubicBezTo>
                    <a:cubicBezTo>
                      <a:pt x="19551" y="0"/>
                      <a:pt x="25194" y="5644"/>
                      <a:pt x="25194" y="12597"/>
                    </a:cubicBezTo>
                    <a:close/>
                  </a:path>
                </a:pathLst>
              </a:custGeom>
              <a:solidFill>
                <a:srgbClr val="FFB5B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8"/>
              <p:cNvSpPr/>
              <p:nvPr/>
            </p:nvSpPr>
            <p:spPr>
              <a:xfrm>
                <a:off x="3272814" y="3557004"/>
                <a:ext cx="748417" cy="748388"/>
              </a:xfrm>
              <a:custGeom>
                <a:avLst/>
                <a:gdLst/>
                <a:ahLst/>
                <a:cxnLst/>
                <a:rect l="l" t="t" r="r" b="b"/>
                <a:pathLst>
                  <a:path w="25195" h="25194" extrusionOk="0">
                    <a:moveTo>
                      <a:pt x="25194" y="12597"/>
                    </a:moveTo>
                    <a:cubicBezTo>
                      <a:pt x="25194" y="19562"/>
                      <a:pt x="19551" y="25194"/>
                      <a:pt x="12597" y="25194"/>
                    </a:cubicBezTo>
                    <a:cubicBezTo>
                      <a:pt x="5632" y="25194"/>
                      <a:pt x="0" y="19562"/>
                      <a:pt x="0" y="12597"/>
                    </a:cubicBezTo>
                    <a:cubicBezTo>
                      <a:pt x="0" y="5644"/>
                      <a:pt x="5632" y="0"/>
                      <a:pt x="12597" y="0"/>
                    </a:cubicBezTo>
                    <a:cubicBezTo>
                      <a:pt x="19551" y="0"/>
                      <a:pt x="25194" y="5644"/>
                      <a:pt x="25194" y="1259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B47B"/>
                  </a:gs>
                  <a:gs pos="100000">
                    <a:srgbClr val="EF6D09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8"/>
              <p:cNvSpPr/>
              <p:nvPr/>
            </p:nvSpPr>
            <p:spPr>
              <a:xfrm>
                <a:off x="3368672" y="4099179"/>
                <a:ext cx="106819" cy="112136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3775" extrusionOk="0">
                    <a:moveTo>
                      <a:pt x="2334" y="1382"/>
                    </a:moveTo>
                    <a:cubicBezTo>
                      <a:pt x="3167" y="2263"/>
                      <a:pt x="3596" y="3215"/>
                      <a:pt x="3298" y="3489"/>
                    </a:cubicBezTo>
                    <a:cubicBezTo>
                      <a:pt x="2989" y="3775"/>
                      <a:pt x="2084" y="3275"/>
                      <a:pt x="1250" y="2382"/>
                    </a:cubicBezTo>
                    <a:cubicBezTo>
                      <a:pt x="429" y="1501"/>
                      <a:pt x="0" y="548"/>
                      <a:pt x="298" y="275"/>
                    </a:cubicBezTo>
                    <a:cubicBezTo>
                      <a:pt x="595" y="1"/>
                      <a:pt x="1512" y="489"/>
                      <a:pt x="2334" y="1382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8"/>
              <p:cNvSpPr/>
              <p:nvPr/>
            </p:nvSpPr>
            <p:spPr>
              <a:xfrm>
                <a:off x="3778571" y="3641188"/>
                <a:ext cx="191716" cy="240165"/>
              </a:xfrm>
              <a:custGeom>
                <a:avLst/>
                <a:gdLst/>
                <a:ahLst/>
                <a:cxnLst/>
                <a:rect l="l" t="t" r="r" b="b"/>
                <a:pathLst>
                  <a:path w="6454" h="8085" extrusionOk="0">
                    <a:moveTo>
                      <a:pt x="5501" y="2893"/>
                    </a:moveTo>
                    <a:cubicBezTo>
                      <a:pt x="6454" y="4775"/>
                      <a:pt x="6204" y="6810"/>
                      <a:pt x="4941" y="7442"/>
                    </a:cubicBezTo>
                    <a:cubicBezTo>
                      <a:pt x="3691" y="8084"/>
                      <a:pt x="1905" y="7061"/>
                      <a:pt x="953" y="5179"/>
                    </a:cubicBezTo>
                    <a:cubicBezTo>
                      <a:pt x="0" y="3298"/>
                      <a:pt x="262" y="1262"/>
                      <a:pt x="1512" y="631"/>
                    </a:cubicBezTo>
                    <a:cubicBezTo>
                      <a:pt x="2775" y="0"/>
                      <a:pt x="4560" y="1012"/>
                      <a:pt x="5501" y="2893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28"/>
              <p:cNvSpPr/>
              <p:nvPr/>
            </p:nvSpPr>
            <p:spPr>
              <a:xfrm>
                <a:off x="3910491" y="3867183"/>
                <a:ext cx="63331" cy="115671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3894" extrusionOk="0">
                    <a:moveTo>
                      <a:pt x="2060" y="1869"/>
                    </a:moveTo>
                    <a:cubicBezTo>
                      <a:pt x="2132" y="2929"/>
                      <a:pt x="1751" y="3810"/>
                      <a:pt x="1203" y="3858"/>
                    </a:cubicBezTo>
                    <a:cubicBezTo>
                      <a:pt x="655" y="3894"/>
                      <a:pt x="143" y="3072"/>
                      <a:pt x="72" y="2012"/>
                    </a:cubicBezTo>
                    <a:cubicBezTo>
                      <a:pt x="0" y="965"/>
                      <a:pt x="381" y="72"/>
                      <a:pt x="929" y="36"/>
                    </a:cubicBezTo>
                    <a:cubicBezTo>
                      <a:pt x="1489" y="0"/>
                      <a:pt x="1989" y="822"/>
                      <a:pt x="2060" y="1869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28"/>
              <p:cNvSpPr/>
              <p:nvPr/>
            </p:nvSpPr>
            <p:spPr>
              <a:xfrm>
                <a:off x="3310302" y="3890858"/>
                <a:ext cx="27626" cy="82105"/>
              </a:xfrm>
              <a:custGeom>
                <a:avLst/>
                <a:gdLst/>
                <a:ahLst/>
                <a:cxnLst/>
                <a:rect l="l" t="t" r="r" b="b"/>
                <a:pathLst>
                  <a:path w="930" h="2764" extrusionOk="0">
                    <a:moveTo>
                      <a:pt x="905" y="1370"/>
                    </a:moveTo>
                    <a:cubicBezTo>
                      <a:pt x="929" y="2120"/>
                      <a:pt x="751" y="2751"/>
                      <a:pt x="501" y="2751"/>
                    </a:cubicBezTo>
                    <a:cubicBezTo>
                      <a:pt x="262" y="2763"/>
                      <a:pt x="48" y="2156"/>
                      <a:pt x="24" y="1394"/>
                    </a:cubicBezTo>
                    <a:cubicBezTo>
                      <a:pt x="1" y="632"/>
                      <a:pt x="179" y="13"/>
                      <a:pt x="417" y="1"/>
                    </a:cubicBezTo>
                    <a:cubicBezTo>
                      <a:pt x="667" y="1"/>
                      <a:pt x="882" y="608"/>
                      <a:pt x="905" y="1370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3487849" y="4236416"/>
                <a:ext cx="48122" cy="2973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001" extrusionOk="0">
                    <a:moveTo>
                      <a:pt x="905" y="334"/>
                    </a:moveTo>
                    <a:cubicBezTo>
                      <a:pt x="1322" y="560"/>
                      <a:pt x="1620" y="822"/>
                      <a:pt x="1560" y="905"/>
                    </a:cubicBezTo>
                    <a:cubicBezTo>
                      <a:pt x="1513" y="1000"/>
                      <a:pt x="1132" y="893"/>
                      <a:pt x="715" y="667"/>
                    </a:cubicBezTo>
                    <a:cubicBezTo>
                      <a:pt x="298" y="441"/>
                      <a:pt x="0" y="191"/>
                      <a:pt x="60" y="96"/>
                    </a:cubicBezTo>
                    <a:cubicBezTo>
                      <a:pt x="108" y="0"/>
                      <a:pt x="489" y="107"/>
                      <a:pt x="905" y="334"/>
                    </a:cubicBezTo>
                    <a:close/>
                  </a:path>
                </a:pathLst>
              </a:custGeom>
              <a:solidFill>
                <a:srgbClr val="FFFFFF">
                  <a:alpha val="230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54" name="矩形 8">
            <a:extLst>
              <a:ext uri="{FF2B5EF4-FFF2-40B4-BE49-F238E27FC236}">
                <a16:creationId xmlns:a16="http://schemas.microsoft.com/office/drawing/2014/main" id="{76915BD7-D0E3-40E9-A168-F8421F2C590C}"/>
              </a:ext>
            </a:extLst>
          </p:cNvPr>
          <p:cNvSpPr/>
          <p:nvPr/>
        </p:nvSpPr>
        <p:spPr>
          <a:xfrm>
            <a:off x="3036256" y="1896478"/>
            <a:ext cx="5933847" cy="135421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ÔN TẬP PHÉP CỘNG VÀ PHÉP TRỪ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55" name="矩形 8">
            <a:extLst>
              <a:ext uri="{FF2B5EF4-FFF2-40B4-BE49-F238E27FC236}">
                <a16:creationId xmlns:a16="http://schemas.microsoft.com/office/drawing/2014/main" id="{493721D8-F814-49DC-91FE-75877BF86642}"/>
              </a:ext>
            </a:extLst>
          </p:cNvPr>
          <p:cNvSpPr/>
          <p:nvPr/>
        </p:nvSpPr>
        <p:spPr>
          <a:xfrm>
            <a:off x="3493359" y="3630767"/>
            <a:ext cx="5154626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3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( TIEÁT 2)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073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7" t="32122" r="68182" b="53333"/>
          <a:stretch>
            <a:fillRect/>
          </a:stretch>
        </p:blipFill>
        <p:spPr>
          <a:xfrm>
            <a:off x="0" y="153573"/>
            <a:ext cx="830590" cy="643037"/>
          </a:xfrm>
          <a:prstGeom prst="rect">
            <a:avLst/>
          </a:prstGeom>
        </p:spPr>
      </p:pic>
      <p:sp>
        <p:nvSpPr>
          <p:cNvPr id="71" name="任意多边形 10"/>
          <p:cNvSpPr/>
          <p:nvPr/>
        </p:nvSpPr>
        <p:spPr>
          <a:xfrm rot="10800000" flipH="1" flipV="1">
            <a:off x="1484395" y="304478"/>
            <a:ext cx="9082005" cy="638951"/>
          </a:xfrm>
          <a:custGeom>
            <a:avLst/>
            <a:gdLst>
              <a:gd name="connsiteX0" fmla="*/ 135734 w 5735830"/>
              <a:gd name="connsiteY0" fmla="*/ 360201 h 4633519"/>
              <a:gd name="connsiteX1" fmla="*/ 250034 w 5735830"/>
              <a:gd name="connsiteY1" fmla="*/ 1666487 h 4633519"/>
              <a:gd name="connsiteX2" fmla="*/ 201049 w 5735830"/>
              <a:gd name="connsiteY2" fmla="*/ 4262730 h 4633519"/>
              <a:gd name="connsiteX3" fmla="*/ 1376706 w 5735830"/>
              <a:gd name="connsiteY3" fmla="*/ 4475001 h 4633519"/>
              <a:gd name="connsiteX4" fmla="*/ 5344549 w 5735830"/>
              <a:gd name="connsiteY4" fmla="*/ 4491330 h 4633519"/>
              <a:gd name="connsiteX5" fmla="*/ 5360877 w 5735830"/>
              <a:gd name="connsiteY5" fmla="*/ 2613544 h 4633519"/>
              <a:gd name="connsiteX6" fmla="*/ 5507834 w 5735830"/>
              <a:gd name="connsiteY6" fmla="*/ 278558 h 4633519"/>
              <a:gd name="connsiteX7" fmla="*/ 1899220 w 5735830"/>
              <a:gd name="connsiteY7" fmla="*/ 294887 h 4633519"/>
              <a:gd name="connsiteX8" fmla="*/ 152063 w 5735830"/>
              <a:gd name="connsiteY8" fmla="*/ 972 h 4633519"/>
              <a:gd name="connsiteX9" fmla="*/ 86749 w 5735830"/>
              <a:gd name="connsiteY9" fmla="*/ 409187 h 4633519"/>
              <a:gd name="connsiteX10" fmla="*/ 135734 w 5735830"/>
              <a:gd name="connsiteY10" fmla="*/ 360201 h 4633519"/>
              <a:gd name="connsiteX0-1" fmla="*/ 92877 w 5741958"/>
              <a:gd name="connsiteY0-2" fmla="*/ 409187 h 4633519"/>
              <a:gd name="connsiteX1-3" fmla="*/ 256162 w 5741958"/>
              <a:gd name="connsiteY1-4" fmla="*/ 1666487 h 4633519"/>
              <a:gd name="connsiteX2-5" fmla="*/ 207177 w 5741958"/>
              <a:gd name="connsiteY2-6" fmla="*/ 4262730 h 4633519"/>
              <a:gd name="connsiteX3-7" fmla="*/ 1382834 w 5741958"/>
              <a:gd name="connsiteY3-8" fmla="*/ 4475001 h 4633519"/>
              <a:gd name="connsiteX4-9" fmla="*/ 5350677 w 5741958"/>
              <a:gd name="connsiteY4-10" fmla="*/ 4491330 h 4633519"/>
              <a:gd name="connsiteX5-11" fmla="*/ 5367005 w 5741958"/>
              <a:gd name="connsiteY5-12" fmla="*/ 2613544 h 4633519"/>
              <a:gd name="connsiteX6-13" fmla="*/ 5513962 w 5741958"/>
              <a:gd name="connsiteY6-14" fmla="*/ 278558 h 4633519"/>
              <a:gd name="connsiteX7-15" fmla="*/ 1905348 w 5741958"/>
              <a:gd name="connsiteY7-16" fmla="*/ 294887 h 4633519"/>
              <a:gd name="connsiteX8-17" fmla="*/ 158191 w 5741958"/>
              <a:gd name="connsiteY8-18" fmla="*/ 972 h 4633519"/>
              <a:gd name="connsiteX9-19" fmla="*/ 92877 w 5741958"/>
              <a:gd name="connsiteY9-20" fmla="*/ 409187 h 4633519"/>
              <a:gd name="connsiteX0-21" fmla="*/ 92877 w 5741958"/>
              <a:gd name="connsiteY0-22" fmla="*/ 768415 h 4633519"/>
              <a:gd name="connsiteX1-23" fmla="*/ 256162 w 5741958"/>
              <a:gd name="connsiteY1-24" fmla="*/ 1666487 h 4633519"/>
              <a:gd name="connsiteX2-25" fmla="*/ 207177 w 5741958"/>
              <a:gd name="connsiteY2-26" fmla="*/ 4262730 h 4633519"/>
              <a:gd name="connsiteX3-27" fmla="*/ 1382834 w 5741958"/>
              <a:gd name="connsiteY3-28" fmla="*/ 4475001 h 4633519"/>
              <a:gd name="connsiteX4-29" fmla="*/ 5350677 w 5741958"/>
              <a:gd name="connsiteY4-30" fmla="*/ 4491330 h 4633519"/>
              <a:gd name="connsiteX5-31" fmla="*/ 5367005 w 5741958"/>
              <a:gd name="connsiteY5-32" fmla="*/ 2613544 h 4633519"/>
              <a:gd name="connsiteX6-33" fmla="*/ 5513962 w 5741958"/>
              <a:gd name="connsiteY6-34" fmla="*/ 278558 h 4633519"/>
              <a:gd name="connsiteX7-35" fmla="*/ 1905348 w 5741958"/>
              <a:gd name="connsiteY7-36" fmla="*/ 294887 h 4633519"/>
              <a:gd name="connsiteX8-37" fmla="*/ 158191 w 5741958"/>
              <a:gd name="connsiteY8-38" fmla="*/ 972 h 4633519"/>
              <a:gd name="connsiteX9-39" fmla="*/ 92877 w 5741958"/>
              <a:gd name="connsiteY9-40" fmla="*/ 768415 h 4633519"/>
              <a:gd name="connsiteX0-41" fmla="*/ 3451 w 5652532"/>
              <a:gd name="connsiteY0-42" fmla="*/ 654617 h 4519721"/>
              <a:gd name="connsiteX1-43" fmla="*/ 166736 w 5652532"/>
              <a:gd name="connsiteY1-44" fmla="*/ 1552689 h 4519721"/>
              <a:gd name="connsiteX2-45" fmla="*/ 117751 w 5652532"/>
              <a:gd name="connsiteY2-46" fmla="*/ 4148932 h 4519721"/>
              <a:gd name="connsiteX3-47" fmla="*/ 1293408 w 5652532"/>
              <a:gd name="connsiteY3-48" fmla="*/ 4361203 h 4519721"/>
              <a:gd name="connsiteX4-49" fmla="*/ 5261251 w 5652532"/>
              <a:gd name="connsiteY4-50" fmla="*/ 4377532 h 4519721"/>
              <a:gd name="connsiteX5-51" fmla="*/ 5277579 w 5652532"/>
              <a:gd name="connsiteY5-52" fmla="*/ 2499746 h 4519721"/>
              <a:gd name="connsiteX6-53" fmla="*/ 5424536 w 5652532"/>
              <a:gd name="connsiteY6-54" fmla="*/ 164760 h 4519721"/>
              <a:gd name="connsiteX7-55" fmla="*/ 1815922 w 5652532"/>
              <a:gd name="connsiteY7-56" fmla="*/ 181089 h 4519721"/>
              <a:gd name="connsiteX8-57" fmla="*/ 346351 w 5652532"/>
              <a:gd name="connsiteY8-58" fmla="*/ 1474 h 4519721"/>
              <a:gd name="connsiteX9-59" fmla="*/ 3451 w 5652532"/>
              <a:gd name="connsiteY9-60" fmla="*/ 654617 h 4519721"/>
              <a:gd name="connsiteX0-61" fmla="*/ 3451 w 5613197"/>
              <a:gd name="connsiteY0-62" fmla="*/ 698621 h 4563725"/>
              <a:gd name="connsiteX1-63" fmla="*/ 166736 w 5613197"/>
              <a:gd name="connsiteY1-64" fmla="*/ 1596693 h 4563725"/>
              <a:gd name="connsiteX2-65" fmla="*/ 117751 w 5613197"/>
              <a:gd name="connsiteY2-66" fmla="*/ 4192936 h 4563725"/>
              <a:gd name="connsiteX3-67" fmla="*/ 1293408 w 5613197"/>
              <a:gd name="connsiteY3-68" fmla="*/ 4405207 h 4563725"/>
              <a:gd name="connsiteX4-69" fmla="*/ 5261251 w 5613197"/>
              <a:gd name="connsiteY4-70" fmla="*/ 4421536 h 4563725"/>
              <a:gd name="connsiteX5-71" fmla="*/ 5277579 w 5613197"/>
              <a:gd name="connsiteY5-72" fmla="*/ 2543750 h 4563725"/>
              <a:gd name="connsiteX6-73" fmla="*/ 5424536 w 5613197"/>
              <a:gd name="connsiteY6-74" fmla="*/ 208764 h 4563725"/>
              <a:gd name="connsiteX7-75" fmla="*/ 2354765 w 5613197"/>
              <a:gd name="connsiteY7-76" fmla="*/ 94464 h 4563725"/>
              <a:gd name="connsiteX8-77" fmla="*/ 346351 w 5613197"/>
              <a:gd name="connsiteY8-78" fmla="*/ 45478 h 4563725"/>
              <a:gd name="connsiteX9-79" fmla="*/ 3451 w 5613197"/>
              <a:gd name="connsiteY9-80" fmla="*/ 698621 h 4563725"/>
              <a:gd name="connsiteX0-81" fmla="*/ 3451 w 5554564"/>
              <a:gd name="connsiteY0-82" fmla="*/ 677467 h 4542571"/>
              <a:gd name="connsiteX1-83" fmla="*/ 166736 w 5554564"/>
              <a:gd name="connsiteY1-84" fmla="*/ 1575539 h 4542571"/>
              <a:gd name="connsiteX2-85" fmla="*/ 117751 w 5554564"/>
              <a:gd name="connsiteY2-86" fmla="*/ 4171782 h 4542571"/>
              <a:gd name="connsiteX3-87" fmla="*/ 1293408 w 5554564"/>
              <a:gd name="connsiteY3-88" fmla="*/ 4384053 h 4542571"/>
              <a:gd name="connsiteX4-89" fmla="*/ 5261251 w 5554564"/>
              <a:gd name="connsiteY4-90" fmla="*/ 4400382 h 4542571"/>
              <a:gd name="connsiteX5-91" fmla="*/ 5277579 w 5554564"/>
              <a:gd name="connsiteY5-92" fmla="*/ 2522596 h 4542571"/>
              <a:gd name="connsiteX6-93" fmla="*/ 5424536 w 5554564"/>
              <a:gd name="connsiteY6-94" fmla="*/ 187610 h 4542571"/>
              <a:gd name="connsiteX7-95" fmla="*/ 2354765 w 5554564"/>
              <a:gd name="connsiteY7-96" fmla="*/ 73310 h 4542571"/>
              <a:gd name="connsiteX8-97" fmla="*/ 346351 w 5554564"/>
              <a:gd name="connsiteY8-98" fmla="*/ 24324 h 4542571"/>
              <a:gd name="connsiteX9-99" fmla="*/ 3451 w 5554564"/>
              <a:gd name="connsiteY9-100" fmla="*/ 677467 h 4542571"/>
              <a:gd name="connsiteX0-101" fmla="*/ 3451 w 5682000"/>
              <a:gd name="connsiteY0-102" fmla="*/ 700982 h 4563669"/>
              <a:gd name="connsiteX1-103" fmla="*/ 166736 w 5682000"/>
              <a:gd name="connsiteY1-104" fmla="*/ 1599054 h 4563669"/>
              <a:gd name="connsiteX2-105" fmla="*/ 117751 w 5682000"/>
              <a:gd name="connsiteY2-106" fmla="*/ 4195297 h 4563669"/>
              <a:gd name="connsiteX3-107" fmla="*/ 1293408 w 5682000"/>
              <a:gd name="connsiteY3-108" fmla="*/ 4407568 h 4563669"/>
              <a:gd name="connsiteX4-109" fmla="*/ 5261251 w 5682000"/>
              <a:gd name="connsiteY4-110" fmla="*/ 4423897 h 4563669"/>
              <a:gd name="connsiteX5-111" fmla="*/ 5489850 w 5682000"/>
              <a:gd name="connsiteY5-112" fmla="*/ 2578768 h 4563669"/>
              <a:gd name="connsiteX6-113" fmla="*/ 5424536 w 5682000"/>
              <a:gd name="connsiteY6-114" fmla="*/ 211125 h 4563669"/>
              <a:gd name="connsiteX7-115" fmla="*/ 2354765 w 5682000"/>
              <a:gd name="connsiteY7-116" fmla="*/ 96825 h 4563669"/>
              <a:gd name="connsiteX8-117" fmla="*/ 346351 w 5682000"/>
              <a:gd name="connsiteY8-118" fmla="*/ 47839 h 4563669"/>
              <a:gd name="connsiteX9-119" fmla="*/ 3451 w 5682000"/>
              <a:gd name="connsiteY9-120" fmla="*/ 700982 h 4563669"/>
              <a:gd name="connsiteX0-121" fmla="*/ 3451 w 5687062"/>
              <a:gd name="connsiteY0-122" fmla="*/ 700982 h 4602114"/>
              <a:gd name="connsiteX1-123" fmla="*/ 166736 w 5687062"/>
              <a:gd name="connsiteY1-124" fmla="*/ 1599054 h 4602114"/>
              <a:gd name="connsiteX2-125" fmla="*/ 117751 w 5687062"/>
              <a:gd name="connsiteY2-126" fmla="*/ 4195297 h 4602114"/>
              <a:gd name="connsiteX3-127" fmla="*/ 1293408 w 5687062"/>
              <a:gd name="connsiteY3-128" fmla="*/ 4407568 h 4602114"/>
              <a:gd name="connsiteX4-129" fmla="*/ 5146951 w 5687062"/>
              <a:gd name="connsiteY4-130" fmla="*/ 4472883 h 4602114"/>
              <a:gd name="connsiteX5-131" fmla="*/ 5489850 w 5687062"/>
              <a:gd name="connsiteY5-132" fmla="*/ 2578768 h 4602114"/>
              <a:gd name="connsiteX6-133" fmla="*/ 5424536 w 5687062"/>
              <a:gd name="connsiteY6-134" fmla="*/ 211125 h 4602114"/>
              <a:gd name="connsiteX7-135" fmla="*/ 2354765 w 5687062"/>
              <a:gd name="connsiteY7-136" fmla="*/ 96825 h 4602114"/>
              <a:gd name="connsiteX8-137" fmla="*/ 346351 w 5687062"/>
              <a:gd name="connsiteY8-138" fmla="*/ 47839 h 4602114"/>
              <a:gd name="connsiteX9-139" fmla="*/ 3451 w 5687062"/>
              <a:gd name="connsiteY9-140" fmla="*/ 700982 h 4602114"/>
              <a:gd name="connsiteX0-141" fmla="*/ 3451 w 5687062"/>
              <a:gd name="connsiteY0-142" fmla="*/ 700982 h 4630183"/>
              <a:gd name="connsiteX1-143" fmla="*/ 166736 w 5687062"/>
              <a:gd name="connsiteY1-144" fmla="*/ 1599054 h 4630183"/>
              <a:gd name="connsiteX2-145" fmla="*/ 117751 w 5687062"/>
              <a:gd name="connsiteY2-146" fmla="*/ 4195297 h 4630183"/>
              <a:gd name="connsiteX3-147" fmla="*/ 1750608 w 5687062"/>
              <a:gd name="connsiteY3-148" fmla="*/ 4489211 h 4630183"/>
              <a:gd name="connsiteX4-149" fmla="*/ 5146951 w 5687062"/>
              <a:gd name="connsiteY4-150" fmla="*/ 4472883 h 4630183"/>
              <a:gd name="connsiteX5-151" fmla="*/ 5489850 w 5687062"/>
              <a:gd name="connsiteY5-152" fmla="*/ 2578768 h 4630183"/>
              <a:gd name="connsiteX6-153" fmla="*/ 5424536 w 5687062"/>
              <a:gd name="connsiteY6-154" fmla="*/ 211125 h 4630183"/>
              <a:gd name="connsiteX7-155" fmla="*/ 2354765 w 5687062"/>
              <a:gd name="connsiteY7-156" fmla="*/ 96825 h 4630183"/>
              <a:gd name="connsiteX8-157" fmla="*/ 346351 w 5687062"/>
              <a:gd name="connsiteY8-158" fmla="*/ 47839 h 4630183"/>
              <a:gd name="connsiteX9-159" fmla="*/ 3451 w 5687062"/>
              <a:gd name="connsiteY9-160" fmla="*/ 700982 h 4630183"/>
              <a:gd name="connsiteX0-161" fmla="*/ 39466 w 5723077"/>
              <a:gd name="connsiteY0-162" fmla="*/ 700982 h 4630183"/>
              <a:gd name="connsiteX1-163" fmla="*/ 55794 w 5723077"/>
              <a:gd name="connsiteY1-164" fmla="*/ 1958282 h 4630183"/>
              <a:gd name="connsiteX2-165" fmla="*/ 153766 w 5723077"/>
              <a:gd name="connsiteY2-166" fmla="*/ 4195297 h 4630183"/>
              <a:gd name="connsiteX3-167" fmla="*/ 1786623 w 5723077"/>
              <a:gd name="connsiteY3-168" fmla="*/ 4489211 h 4630183"/>
              <a:gd name="connsiteX4-169" fmla="*/ 5182966 w 5723077"/>
              <a:gd name="connsiteY4-170" fmla="*/ 4472883 h 4630183"/>
              <a:gd name="connsiteX5-171" fmla="*/ 5525865 w 5723077"/>
              <a:gd name="connsiteY5-172" fmla="*/ 2578768 h 4630183"/>
              <a:gd name="connsiteX6-173" fmla="*/ 5460551 w 5723077"/>
              <a:gd name="connsiteY6-174" fmla="*/ 211125 h 4630183"/>
              <a:gd name="connsiteX7-175" fmla="*/ 2390780 w 5723077"/>
              <a:gd name="connsiteY7-176" fmla="*/ 96825 h 4630183"/>
              <a:gd name="connsiteX8-177" fmla="*/ 382366 w 5723077"/>
              <a:gd name="connsiteY8-178" fmla="*/ 47839 h 4630183"/>
              <a:gd name="connsiteX9-179" fmla="*/ 39466 w 5723077"/>
              <a:gd name="connsiteY9-180" fmla="*/ 700982 h 4630183"/>
              <a:gd name="connsiteX0-181" fmla="*/ 39466 w 5723077"/>
              <a:gd name="connsiteY0-182" fmla="*/ 700982 h 4598647"/>
              <a:gd name="connsiteX1-183" fmla="*/ 55794 w 5723077"/>
              <a:gd name="connsiteY1-184" fmla="*/ 1958282 h 4598647"/>
              <a:gd name="connsiteX2-185" fmla="*/ 153766 w 5723077"/>
              <a:gd name="connsiteY2-186" fmla="*/ 4195297 h 4598647"/>
              <a:gd name="connsiteX3-187" fmla="*/ 1786623 w 5723077"/>
              <a:gd name="connsiteY3-188" fmla="*/ 4489211 h 4598647"/>
              <a:gd name="connsiteX4-189" fmla="*/ 5182966 w 5723077"/>
              <a:gd name="connsiteY4-190" fmla="*/ 4472883 h 4598647"/>
              <a:gd name="connsiteX5-191" fmla="*/ 5525865 w 5723077"/>
              <a:gd name="connsiteY5-192" fmla="*/ 2578768 h 4598647"/>
              <a:gd name="connsiteX6-193" fmla="*/ 5460551 w 5723077"/>
              <a:gd name="connsiteY6-194" fmla="*/ 211125 h 4598647"/>
              <a:gd name="connsiteX7-195" fmla="*/ 2390780 w 5723077"/>
              <a:gd name="connsiteY7-196" fmla="*/ 96825 h 4598647"/>
              <a:gd name="connsiteX8-197" fmla="*/ 382366 w 5723077"/>
              <a:gd name="connsiteY8-198" fmla="*/ 47839 h 4598647"/>
              <a:gd name="connsiteX9-199" fmla="*/ 39466 w 5723077"/>
              <a:gd name="connsiteY9-200" fmla="*/ 700982 h 4598647"/>
              <a:gd name="connsiteX0-201" fmla="*/ 39466 w 5716643"/>
              <a:gd name="connsiteY0-202" fmla="*/ 700982 h 4625148"/>
              <a:gd name="connsiteX1-203" fmla="*/ 55794 w 5716643"/>
              <a:gd name="connsiteY1-204" fmla="*/ 1958282 h 4625148"/>
              <a:gd name="connsiteX2-205" fmla="*/ 153766 w 5716643"/>
              <a:gd name="connsiteY2-206" fmla="*/ 4195297 h 4625148"/>
              <a:gd name="connsiteX3-207" fmla="*/ 1786623 w 5716643"/>
              <a:gd name="connsiteY3-208" fmla="*/ 4489211 h 4625148"/>
              <a:gd name="connsiteX4-209" fmla="*/ 5328776 w 5716643"/>
              <a:gd name="connsiteY4-210" fmla="*/ 4508802 h 4625148"/>
              <a:gd name="connsiteX5-211" fmla="*/ 5525865 w 5716643"/>
              <a:gd name="connsiteY5-212" fmla="*/ 2578768 h 4625148"/>
              <a:gd name="connsiteX6-213" fmla="*/ 5460551 w 5716643"/>
              <a:gd name="connsiteY6-214" fmla="*/ 211125 h 4625148"/>
              <a:gd name="connsiteX7-215" fmla="*/ 2390780 w 5716643"/>
              <a:gd name="connsiteY7-216" fmla="*/ 96825 h 4625148"/>
              <a:gd name="connsiteX8-217" fmla="*/ 382366 w 5716643"/>
              <a:gd name="connsiteY8-218" fmla="*/ 47839 h 4625148"/>
              <a:gd name="connsiteX9-219" fmla="*/ 39466 w 5716643"/>
              <a:gd name="connsiteY9-220" fmla="*/ 700982 h 4625148"/>
              <a:gd name="connsiteX0-221" fmla="*/ 39466 w 5715854"/>
              <a:gd name="connsiteY0-222" fmla="*/ 700982 h 4573748"/>
              <a:gd name="connsiteX1-223" fmla="*/ 55794 w 5715854"/>
              <a:gd name="connsiteY1-224" fmla="*/ 1958282 h 4573748"/>
              <a:gd name="connsiteX2-225" fmla="*/ 153766 w 5715854"/>
              <a:gd name="connsiteY2-226" fmla="*/ 4195297 h 4573748"/>
              <a:gd name="connsiteX3-227" fmla="*/ 1786623 w 5715854"/>
              <a:gd name="connsiteY3-228" fmla="*/ 4489211 h 4573748"/>
              <a:gd name="connsiteX4-229" fmla="*/ 5347003 w 5715854"/>
              <a:gd name="connsiteY4-230" fmla="*/ 4436964 h 4573748"/>
              <a:gd name="connsiteX5-231" fmla="*/ 5525865 w 5715854"/>
              <a:gd name="connsiteY5-232" fmla="*/ 2578768 h 4573748"/>
              <a:gd name="connsiteX6-233" fmla="*/ 5460551 w 5715854"/>
              <a:gd name="connsiteY6-234" fmla="*/ 211125 h 4573748"/>
              <a:gd name="connsiteX7-235" fmla="*/ 2390780 w 5715854"/>
              <a:gd name="connsiteY7-236" fmla="*/ 96825 h 4573748"/>
              <a:gd name="connsiteX8-237" fmla="*/ 382366 w 5715854"/>
              <a:gd name="connsiteY8-238" fmla="*/ 47839 h 4573748"/>
              <a:gd name="connsiteX9-239" fmla="*/ 39466 w 5715854"/>
              <a:gd name="connsiteY9-240" fmla="*/ 700982 h 4573748"/>
              <a:gd name="connsiteX0-241" fmla="*/ 39466 w 5628110"/>
              <a:gd name="connsiteY0-242" fmla="*/ 658040 h 4530806"/>
              <a:gd name="connsiteX1-243" fmla="*/ 55794 w 5628110"/>
              <a:gd name="connsiteY1-244" fmla="*/ 1915340 h 4530806"/>
              <a:gd name="connsiteX2-245" fmla="*/ 153766 w 5628110"/>
              <a:gd name="connsiteY2-246" fmla="*/ 4152355 h 4530806"/>
              <a:gd name="connsiteX3-247" fmla="*/ 1786623 w 5628110"/>
              <a:gd name="connsiteY3-248" fmla="*/ 4446269 h 4530806"/>
              <a:gd name="connsiteX4-249" fmla="*/ 5347003 w 5628110"/>
              <a:gd name="connsiteY4-250" fmla="*/ 4394022 h 4530806"/>
              <a:gd name="connsiteX5-251" fmla="*/ 5525865 w 5628110"/>
              <a:gd name="connsiteY5-252" fmla="*/ 2535826 h 4530806"/>
              <a:gd name="connsiteX6-253" fmla="*/ 5460551 w 5628110"/>
              <a:gd name="connsiteY6-254" fmla="*/ 168183 h 4530806"/>
              <a:gd name="connsiteX7-255" fmla="*/ 2390780 w 5628110"/>
              <a:gd name="connsiteY7-256" fmla="*/ 53883 h 4530806"/>
              <a:gd name="connsiteX8-257" fmla="*/ 382366 w 5628110"/>
              <a:gd name="connsiteY8-258" fmla="*/ 4897 h 4530806"/>
              <a:gd name="connsiteX9-259" fmla="*/ 39466 w 5628110"/>
              <a:gd name="connsiteY9-260" fmla="*/ 658040 h 4530806"/>
              <a:gd name="connsiteX0-261" fmla="*/ 39466 w 5628110"/>
              <a:gd name="connsiteY0-262" fmla="*/ 658040 h 4530806"/>
              <a:gd name="connsiteX1-263" fmla="*/ 55794 w 5628110"/>
              <a:gd name="connsiteY1-264" fmla="*/ 1915340 h 4530806"/>
              <a:gd name="connsiteX2-265" fmla="*/ 153766 w 5628110"/>
              <a:gd name="connsiteY2-266" fmla="*/ 4152355 h 4530806"/>
              <a:gd name="connsiteX3-267" fmla="*/ 1786623 w 5628110"/>
              <a:gd name="connsiteY3-268" fmla="*/ 4446269 h 4530806"/>
              <a:gd name="connsiteX4-269" fmla="*/ 5347003 w 5628110"/>
              <a:gd name="connsiteY4-270" fmla="*/ 4394022 h 4530806"/>
              <a:gd name="connsiteX5-271" fmla="*/ 5525865 w 5628110"/>
              <a:gd name="connsiteY5-272" fmla="*/ 2535826 h 4530806"/>
              <a:gd name="connsiteX6-273" fmla="*/ 5460551 w 5628110"/>
              <a:gd name="connsiteY6-274" fmla="*/ 168183 h 4530806"/>
              <a:gd name="connsiteX7-275" fmla="*/ 2390780 w 5628110"/>
              <a:gd name="connsiteY7-276" fmla="*/ 53883 h 4530806"/>
              <a:gd name="connsiteX8-277" fmla="*/ 473498 w 5628110"/>
              <a:gd name="connsiteY8-278" fmla="*/ 4897 h 4530806"/>
              <a:gd name="connsiteX9-279" fmla="*/ 39466 w 5628110"/>
              <a:gd name="connsiteY9-280" fmla="*/ 658040 h 4530806"/>
              <a:gd name="connsiteX0-281" fmla="*/ 39466 w 5628110"/>
              <a:gd name="connsiteY0-282" fmla="*/ 658040 h 4530806"/>
              <a:gd name="connsiteX1-283" fmla="*/ 55794 w 5628110"/>
              <a:gd name="connsiteY1-284" fmla="*/ 1915340 h 4530806"/>
              <a:gd name="connsiteX2-285" fmla="*/ 153766 w 5628110"/>
              <a:gd name="connsiteY2-286" fmla="*/ 4152355 h 4530806"/>
              <a:gd name="connsiteX3-287" fmla="*/ 1786623 w 5628110"/>
              <a:gd name="connsiteY3-288" fmla="*/ 4446269 h 4530806"/>
              <a:gd name="connsiteX4-289" fmla="*/ 5347003 w 5628110"/>
              <a:gd name="connsiteY4-290" fmla="*/ 4394022 h 4530806"/>
              <a:gd name="connsiteX5-291" fmla="*/ 5525865 w 5628110"/>
              <a:gd name="connsiteY5-292" fmla="*/ 2535826 h 4530806"/>
              <a:gd name="connsiteX6-293" fmla="*/ 5460551 w 5628110"/>
              <a:gd name="connsiteY6-294" fmla="*/ 168183 h 4530806"/>
              <a:gd name="connsiteX7-295" fmla="*/ 2390780 w 5628110"/>
              <a:gd name="connsiteY7-296" fmla="*/ 53883 h 4530806"/>
              <a:gd name="connsiteX8-297" fmla="*/ 473498 w 5628110"/>
              <a:gd name="connsiteY8-298" fmla="*/ 4897 h 4530806"/>
              <a:gd name="connsiteX9-299" fmla="*/ 277859 w 5628110"/>
              <a:gd name="connsiteY9-300" fmla="*/ 887092 h 4530806"/>
              <a:gd name="connsiteX0-301" fmla="*/ 39466 w 5628110"/>
              <a:gd name="connsiteY0-302" fmla="*/ 658040 h 4530806"/>
              <a:gd name="connsiteX1-303" fmla="*/ 55794 w 5628110"/>
              <a:gd name="connsiteY1-304" fmla="*/ 1915340 h 4530806"/>
              <a:gd name="connsiteX2-305" fmla="*/ 153766 w 5628110"/>
              <a:gd name="connsiteY2-306" fmla="*/ 4152355 h 4530806"/>
              <a:gd name="connsiteX3-307" fmla="*/ 1786623 w 5628110"/>
              <a:gd name="connsiteY3-308" fmla="*/ 4446269 h 4530806"/>
              <a:gd name="connsiteX4-309" fmla="*/ 5347003 w 5628110"/>
              <a:gd name="connsiteY4-310" fmla="*/ 4394022 h 4530806"/>
              <a:gd name="connsiteX5-311" fmla="*/ 5525865 w 5628110"/>
              <a:gd name="connsiteY5-312" fmla="*/ 2535826 h 4530806"/>
              <a:gd name="connsiteX6-313" fmla="*/ 5460551 w 5628110"/>
              <a:gd name="connsiteY6-314" fmla="*/ 168183 h 4530806"/>
              <a:gd name="connsiteX7-315" fmla="*/ 2390780 w 5628110"/>
              <a:gd name="connsiteY7-316" fmla="*/ 53883 h 4530806"/>
              <a:gd name="connsiteX8-317" fmla="*/ 473498 w 5628110"/>
              <a:gd name="connsiteY8-318" fmla="*/ 4897 h 4530806"/>
              <a:gd name="connsiteX0-319" fmla="*/ 39466 w 5628110"/>
              <a:gd name="connsiteY0-320" fmla="*/ 896635 h 4530806"/>
              <a:gd name="connsiteX1-321" fmla="*/ 55794 w 5628110"/>
              <a:gd name="connsiteY1-322" fmla="*/ 1915340 h 4530806"/>
              <a:gd name="connsiteX2-323" fmla="*/ 153766 w 5628110"/>
              <a:gd name="connsiteY2-324" fmla="*/ 4152355 h 4530806"/>
              <a:gd name="connsiteX3-325" fmla="*/ 1786623 w 5628110"/>
              <a:gd name="connsiteY3-326" fmla="*/ 4446269 h 4530806"/>
              <a:gd name="connsiteX4-327" fmla="*/ 5347003 w 5628110"/>
              <a:gd name="connsiteY4-328" fmla="*/ 4394022 h 4530806"/>
              <a:gd name="connsiteX5-329" fmla="*/ 5525865 w 5628110"/>
              <a:gd name="connsiteY5-330" fmla="*/ 2535826 h 4530806"/>
              <a:gd name="connsiteX6-331" fmla="*/ 5460551 w 5628110"/>
              <a:gd name="connsiteY6-332" fmla="*/ 168183 h 4530806"/>
              <a:gd name="connsiteX7-333" fmla="*/ 2390780 w 5628110"/>
              <a:gd name="connsiteY7-334" fmla="*/ 53883 h 4530806"/>
              <a:gd name="connsiteX8-335" fmla="*/ 473498 w 5628110"/>
              <a:gd name="connsiteY8-336" fmla="*/ 4897 h 4530806"/>
              <a:gd name="connsiteX0-337" fmla="*/ 39466 w 5628110"/>
              <a:gd name="connsiteY0-338" fmla="*/ 896635 h 4530806"/>
              <a:gd name="connsiteX1-339" fmla="*/ 55794 w 5628110"/>
              <a:gd name="connsiteY1-340" fmla="*/ 1915340 h 4530806"/>
              <a:gd name="connsiteX2-341" fmla="*/ 153766 w 5628110"/>
              <a:gd name="connsiteY2-342" fmla="*/ 4152355 h 4530806"/>
              <a:gd name="connsiteX3-343" fmla="*/ 1786623 w 5628110"/>
              <a:gd name="connsiteY3-344" fmla="*/ 4446269 h 4530806"/>
              <a:gd name="connsiteX4-345" fmla="*/ 5347003 w 5628110"/>
              <a:gd name="connsiteY4-346" fmla="*/ 4394022 h 4530806"/>
              <a:gd name="connsiteX5-347" fmla="*/ 5525865 w 5628110"/>
              <a:gd name="connsiteY5-348" fmla="*/ 2535826 h 4530806"/>
              <a:gd name="connsiteX6-349" fmla="*/ 5460551 w 5628110"/>
              <a:gd name="connsiteY6-350" fmla="*/ 168183 h 4530806"/>
              <a:gd name="connsiteX7-351" fmla="*/ 2390780 w 5628110"/>
              <a:gd name="connsiteY7-352" fmla="*/ 53883 h 4530806"/>
              <a:gd name="connsiteX8-353" fmla="*/ 845987 w 5628110"/>
              <a:gd name="connsiteY8-354" fmla="*/ 4897 h 453080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5628110" h="4530806">
                <a:moveTo>
                  <a:pt x="39466" y="896635"/>
                </a:moveTo>
                <a:cubicBezTo>
                  <a:pt x="-30151" y="1215042"/>
                  <a:pt x="36744" y="1372720"/>
                  <a:pt x="55794" y="1915340"/>
                </a:cubicBezTo>
                <a:cubicBezTo>
                  <a:pt x="74844" y="2457960"/>
                  <a:pt x="-134706" y="3730534"/>
                  <a:pt x="153766" y="4152355"/>
                </a:cubicBezTo>
                <a:cubicBezTo>
                  <a:pt x="442238" y="4574177"/>
                  <a:pt x="921084" y="4405991"/>
                  <a:pt x="1786623" y="4446269"/>
                </a:cubicBezTo>
                <a:cubicBezTo>
                  <a:pt x="2652162" y="4486547"/>
                  <a:pt x="4942512" y="4640591"/>
                  <a:pt x="5347003" y="4394022"/>
                </a:cubicBezTo>
                <a:cubicBezTo>
                  <a:pt x="5751494" y="4147453"/>
                  <a:pt x="5506940" y="3240133"/>
                  <a:pt x="5525865" y="2535826"/>
                </a:cubicBezTo>
                <a:cubicBezTo>
                  <a:pt x="5544790" y="1831520"/>
                  <a:pt x="5782574" y="438161"/>
                  <a:pt x="5460551" y="168183"/>
                </a:cubicBezTo>
                <a:cubicBezTo>
                  <a:pt x="5138528" y="-101795"/>
                  <a:pt x="3221955" y="81097"/>
                  <a:pt x="2390780" y="53883"/>
                </a:cubicBezTo>
                <a:cubicBezTo>
                  <a:pt x="1559605" y="26669"/>
                  <a:pt x="1148065" y="-14153"/>
                  <a:pt x="845987" y="4897"/>
                </a:cubicBezTo>
              </a:path>
            </a:pathLst>
          </a:custGeom>
          <a:noFill/>
          <a:ln w="28575" cap="rnd">
            <a:solidFill>
              <a:srgbClr val="F45D4B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ea"/>
              <a:sym typeface="+mn-l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815801" y="161678"/>
            <a:ext cx="939681" cy="781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Số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  <a:sym typeface="迷你简细行楷" panose="02010609000101010101" charset="-122"/>
              </a:rPr>
              <a:t>?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  <a:sym typeface="迷你简细行楷" panose="02010609000101010101" charset="-122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4EAF4B9-DDDC-4BF9-AEDA-A5E4AEFB2BD7}"/>
              </a:ext>
            </a:extLst>
          </p:cNvPr>
          <p:cNvSpPr/>
          <p:nvPr/>
        </p:nvSpPr>
        <p:spPr>
          <a:xfrm>
            <a:off x="2022925" y="181253"/>
            <a:ext cx="708704" cy="708704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0" noProof="0" dirty="0">
                <a:solidFill>
                  <a:srgbClr val="FFFFFF"/>
                </a:solidFill>
                <a:latin typeface="Calibri"/>
                <a:ea typeface="微软雅黑"/>
              </a:rPr>
              <a:t>4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66" name="Textbox 2">
            <a:extLst>
              <a:ext uri="{FF2B5EF4-FFF2-40B4-BE49-F238E27FC236}">
                <a16:creationId xmlns:a16="http://schemas.microsoft.com/office/drawing/2014/main" id="{E017462F-2DBC-48DA-B420-30E268365BAA}"/>
              </a:ext>
            </a:extLst>
          </p:cNvPr>
          <p:cNvSpPr txBox="1"/>
          <p:nvPr/>
        </p:nvSpPr>
        <p:spPr>
          <a:xfrm>
            <a:off x="496373" y="372424"/>
            <a:ext cx="9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a)</a:t>
            </a:r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1CF69FAA-B697-4BC5-ADE0-E550F3FF6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3" y="1572866"/>
            <a:ext cx="11275118" cy="167286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513B61E2-C4C7-4A95-B8AA-C1A4DA1A493E}"/>
              </a:ext>
            </a:extLst>
          </p:cNvPr>
          <p:cNvGrpSpPr/>
          <p:nvPr/>
        </p:nvGrpSpPr>
        <p:grpSpPr>
          <a:xfrm>
            <a:off x="2090434" y="4406318"/>
            <a:ext cx="822960" cy="822960"/>
            <a:chOff x="5570361" y="1783712"/>
            <a:chExt cx="822960" cy="822960"/>
          </a:xfrm>
        </p:grpSpPr>
        <p:sp>
          <p:nvSpPr>
            <p:cNvPr id="25" name="Flowchart: Connector 24">
              <a:extLst>
                <a:ext uri="{FF2B5EF4-FFF2-40B4-BE49-F238E27FC236}">
                  <a16:creationId xmlns:a16="http://schemas.microsoft.com/office/drawing/2014/main" id="{3D92D74A-1263-4B6B-8166-21DA0F8713E6}"/>
                </a:ext>
              </a:extLst>
            </p:cNvPr>
            <p:cNvSpPr/>
            <p:nvPr/>
          </p:nvSpPr>
          <p:spPr>
            <a:xfrm>
              <a:off x="5570361" y="1783712"/>
              <a:ext cx="822960" cy="822960"/>
            </a:xfrm>
            <a:prstGeom prst="flowChartConnector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138E2E4-EC36-4BFA-99DA-F250D4F03527}"/>
                </a:ext>
              </a:extLst>
            </p:cNvPr>
            <p:cNvSpPr/>
            <p:nvPr/>
          </p:nvSpPr>
          <p:spPr>
            <a:xfrm>
              <a:off x="5601762" y="1845344"/>
              <a:ext cx="70403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50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37DE88A-23D8-4FB7-872E-D78F2C292B80}"/>
              </a:ext>
            </a:extLst>
          </p:cNvPr>
          <p:cNvCxnSpPr/>
          <p:nvPr/>
        </p:nvCxnSpPr>
        <p:spPr>
          <a:xfrm flipV="1">
            <a:off x="2885853" y="4333403"/>
            <a:ext cx="822960" cy="353211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5DBE94-2B4B-4079-90C2-9D8F808F10B4}"/>
              </a:ext>
            </a:extLst>
          </p:cNvPr>
          <p:cNvCxnSpPr/>
          <p:nvPr/>
        </p:nvCxnSpPr>
        <p:spPr>
          <a:xfrm>
            <a:off x="2885335" y="4921538"/>
            <a:ext cx="822960" cy="342799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435670B-781F-43E3-9716-C85CF3CA55AD}"/>
              </a:ext>
            </a:extLst>
          </p:cNvPr>
          <p:cNvGrpSpPr/>
          <p:nvPr/>
        </p:nvGrpSpPr>
        <p:grpSpPr>
          <a:xfrm>
            <a:off x="3722843" y="3935571"/>
            <a:ext cx="822960" cy="822960"/>
            <a:chOff x="7666797" y="2592846"/>
            <a:chExt cx="822960" cy="822960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939B92CC-EE51-4CE9-97ED-8D6DB0E850AD}"/>
                </a:ext>
              </a:extLst>
            </p:cNvPr>
            <p:cNvSpPr/>
            <p:nvPr/>
          </p:nvSpPr>
          <p:spPr>
            <a:xfrm>
              <a:off x="7666797" y="2592846"/>
              <a:ext cx="822960" cy="822960"/>
            </a:xfrm>
            <a:prstGeom prst="flowChartConnector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50CFE26-C14E-494E-9232-AA82F01C0D24}"/>
                </a:ext>
              </a:extLst>
            </p:cNvPr>
            <p:cNvSpPr/>
            <p:nvPr/>
          </p:nvSpPr>
          <p:spPr>
            <a:xfrm>
              <a:off x="7726257" y="2689366"/>
              <a:ext cx="70403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21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351A52E-4657-42CF-8659-05EF92005E7C}"/>
              </a:ext>
            </a:extLst>
          </p:cNvPr>
          <p:cNvGrpSpPr/>
          <p:nvPr/>
        </p:nvGrpSpPr>
        <p:grpSpPr>
          <a:xfrm>
            <a:off x="3714128" y="4852857"/>
            <a:ext cx="822960" cy="822960"/>
            <a:chOff x="7666797" y="2592846"/>
            <a:chExt cx="822960" cy="822960"/>
          </a:xfrm>
        </p:grpSpPr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2C499D7E-B2C1-4300-B629-574EE4C29802}"/>
                </a:ext>
              </a:extLst>
            </p:cNvPr>
            <p:cNvSpPr/>
            <p:nvPr/>
          </p:nvSpPr>
          <p:spPr>
            <a:xfrm>
              <a:off x="7666797" y="2592846"/>
              <a:ext cx="822960" cy="822960"/>
            </a:xfrm>
            <a:prstGeom prst="flowChartConnector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A7CBF61-1CE4-4A3B-8D21-C401659E7944}"/>
                </a:ext>
              </a:extLst>
            </p:cNvPr>
            <p:cNvSpPr/>
            <p:nvPr/>
          </p:nvSpPr>
          <p:spPr>
            <a:xfrm>
              <a:off x="7752216" y="2661527"/>
              <a:ext cx="70403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29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49A8E3-5745-44A8-864C-B32AE6F6351A}"/>
              </a:ext>
            </a:extLst>
          </p:cNvPr>
          <p:cNvGrpSpPr/>
          <p:nvPr/>
        </p:nvGrpSpPr>
        <p:grpSpPr>
          <a:xfrm>
            <a:off x="6439300" y="4392670"/>
            <a:ext cx="822960" cy="822960"/>
            <a:chOff x="5570361" y="1783712"/>
            <a:chExt cx="822960" cy="822960"/>
          </a:xfrm>
        </p:grpSpPr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32453AEE-DC6E-49A4-B166-EC2DE358FF1D}"/>
                </a:ext>
              </a:extLst>
            </p:cNvPr>
            <p:cNvSpPr/>
            <p:nvPr/>
          </p:nvSpPr>
          <p:spPr>
            <a:xfrm>
              <a:off x="5570361" y="1783712"/>
              <a:ext cx="822960" cy="822960"/>
            </a:xfrm>
            <a:prstGeom prst="flowChartConnector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660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8F6A7F1-8629-46C6-8D6B-8C8E84AA0486}"/>
                </a:ext>
              </a:extLst>
            </p:cNvPr>
            <p:cNvSpPr/>
            <p:nvPr/>
          </p:nvSpPr>
          <p:spPr>
            <a:xfrm>
              <a:off x="5601762" y="1845344"/>
              <a:ext cx="70403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50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D3CDCE-4219-4C0D-AA5C-485D08C10049}"/>
              </a:ext>
            </a:extLst>
          </p:cNvPr>
          <p:cNvCxnSpPr/>
          <p:nvPr/>
        </p:nvCxnSpPr>
        <p:spPr>
          <a:xfrm flipV="1">
            <a:off x="7234719" y="4319755"/>
            <a:ext cx="822960" cy="353211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7C7A4F2-2839-4D9A-A287-BEAB42FF7B0E}"/>
              </a:ext>
            </a:extLst>
          </p:cNvPr>
          <p:cNvCxnSpPr/>
          <p:nvPr/>
        </p:nvCxnSpPr>
        <p:spPr>
          <a:xfrm>
            <a:off x="7234201" y="4907890"/>
            <a:ext cx="822960" cy="342799"/>
          </a:xfrm>
          <a:prstGeom prst="line">
            <a:avLst/>
          </a:prstGeom>
          <a:noFill/>
          <a:ln w="28575" cap="flat" cmpd="sng" algn="ctr">
            <a:solidFill>
              <a:srgbClr val="595959"/>
            </a:solidFill>
            <a:prstDash val="solid"/>
          </a:ln>
          <a:effectLst/>
        </p:spPr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05EADC-2783-42C7-A75E-758E4BFB4BC3}"/>
              </a:ext>
            </a:extLst>
          </p:cNvPr>
          <p:cNvGrpSpPr/>
          <p:nvPr/>
        </p:nvGrpSpPr>
        <p:grpSpPr>
          <a:xfrm>
            <a:off x="8071709" y="3921923"/>
            <a:ext cx="822960" cy="822960"/>
            <a:chOff x="7666797" y="2592846"/>
            <a:chExt cx="822960" cy="822960"/>
          </a:xfrm>
        </p:grpSpPr>
        <p:sp>
          <p:nvSpPr>
            <p:cNvPr id="41" name="Flowchart: Connector 40">
              <a:extLst>
                <a:ext uri="{FF2B5EF4-FFF2-40B4-BE49-F238E27FC236}">
                  <a16:creationId xmlns:a16="http://schemas.microsoft.com/office/drawing/2014/main" id="{481425DE-38F9-465E-96CF-C668DD179CA0}"/>
                </a:ext>
              </a:extLst>
            </p:cNvPr>
            <p:cNvSpPr/>
            <p:nvPr/>
          </p:nvSpPr>
          <p:spPr>
            <a:xfrm>
              <a:off x="7666797" y="2592846"/>
              <a:ext cx="822960" cy="822960"/>
            </a:xfrm>
            <a:prstGeom prst="flowChartConnector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16AE949-50AE-4634-9FA6-AE3082E8356E}"/>
                </a:ext>
              </a:extLst>
            </p:cNvPr>
            <p:cNvSpPr/>
            <p:nvPr/>
          </p:nvSpPr>
          <p:spPr>
            <a:xfrm>
              <a:off x="7873344" y="2664031"/>
              <a:ext cx="44435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6F70300-1200-466C-A6BA-08533C8CA05B}"/>
              </a:ext>
            </a:extLst>
          </p:cNvPr>
          <p:cNvGrpSpPr/>
          <p:nvPr/>
        </p:nvGrpSpPr>
        <p:grpSpPr>
          <a:xfrm>
            <a:off x="8062994" y="4839209"/>
            <a:ext cx="822960" cy="822960"/>
            <a:chOff x="7666797" y="2592846"/>
            <a:chExt cx="822960" cy="822960"/>
          </a:xfrm>
        </p:grpSpPr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AAE184FE-8909-479C-A19F-500205B5E506}"/>
                </a:ext>
              </a:extLst>
            </p:cNvPr>
            <p:cNvSpPr/>
            <p:nvPr/>
          </p:nvSpPr>
          <p:spPr>
            <a:xfrm>
              <a:off x="7666797" y="2592846"/>
              <a:ext cx="822960" cy="822960"/>
            </a:xfrm>
            <a:prstGeom prst="flowChartConnector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50"/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2786D37-B916-4DFA-8AB2-950DE84C67EB}"/>
                </a:ext>
              </a:extLst>
            </p:cNvPr>
            <p:cNvSpPr/>
            <p:nvPr/>
          </p:nvSpPr>
          <p:spPr>
            <a:xfrm>
              <a:off x="7711320" y="2661527"/>
              <a:ext cx="70403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Calibri" panose="020F0502020204030204" pitchFamily="34" charset="0"/>
                  <a:sym typeface="Arial"/>
                </a:rPr>
                <a:t>42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70D4631D-02FE-4507-B20C-B92747927912}"/>
              </a:ext>
            </a:extLst>
          </p:cNvPr>
          <p:cNvSpPr/>
          <p:nvPr/>
        </p:nvSpPr>
        <p:spPr>
          <a:xfrm>
            <a:off x="4545803" y="2409298"/>
            <a:ext cx="1383510" cy="80785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31E1ED2-6037-4451-92B7-BD3D93F36070}"/>
              </a:ext>
            </a:extLst>
          </p:cNvPr>
          <p:cNvSpPr/>
          <p:nvPr/>
        </p:nvSpPr>
        <p:spPr>
          <a:xfrm>
            <a:off x="5982533" y="2409298"/>
            <a:ext cx="1383510" cy="80785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25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D29B6A0-8393-4DA2-891D-0740D897A1F2}"/>
              </a:ext>
            </a:extLst>
          </p:cNvPr>
          <p:cNvSpPr/>
          <p:nvPr/>
        </p:nvSpPr>
        <p:spPr>
          <a:xfrm>
            <a:off x="7428046" y="2409298"/>
            <a:ext cx="1383510" cy="80785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38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C506DDE-8AAF-49A2-8368-454EDC05E474}"/>
              </a:ext>
            </a:extLst>
          </p:cNvPr>
          <p:cNvSpPr/>
          <p:nvPr/>
        </p:nvSpPr>
        <p:spPr>
          <a:xfrm>
            <a:off x="8885954" y="2409298"/>
            <a:ext cx="1383510" cy="80785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5FBCA36-E2BC-4B6B-848D-3F862DEBC80A}"/>
              </a:ext>
            </a:extLst>
          </p:cNvPr>
          <p:cNvSpPr/>
          <p:nvPr/>
        </p:nvSpPr>
        <p:spPr>
          <a:xfrm>
            <a:off x="10329574" y="2409297"/>
            <a:ext cx="1383510" cy="807857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9091046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 animBg="1"/>
      <p:bldP spid="50" grpId="0" animBg="1"/>
      <p:bldP spid="51" grpId="0" animBg="1"/>
      <p:bldP spid="5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17&quot;/&gt;&lt;property id=&quot;20307&quot; value=&quot;279&quot;/&gt;&lt;/object&gt;&lt;object type=&quot;3&quot; unique_id=&quot;440216&quot;&gt;&lt;property id=&quot;20148&quot; value=&quot;5&quot;/&gt;&lt;property id=&quot;20300&quot; value=&quot;Slide 18&quot;/&gt;&lt;property id=&quot;20307&quot; value=&quot;280&quot;/&gt;&lt;/object&gt;&lt;object type=&quot;3&quot; unique_id=&quot;440217&quot;&gt;&lt;property id=&quot;20148&quot; value=&quot;5&quot;/&gt;&lt;property id=&quot;20300&quot; value=&quot;Slide 19&quot;/&gt;&lt;property id=&quot;20307&quot; value=&quot;281&quot;/&gt;&lt;/object&gt;&lt;object type=&quot;3&quot; unique_id=&quot;440218&quot;&gt;&lt;property id=&quot;20148&quot; value=&quot;5&quot;/&gt;&lt;property id=&quot;20300&quot; value=&quot;Slide 29 - &amp;quot;CHIM ĐƯA THƯ&amp;quot;&quot;/&gt;&lt;property id=&quot;20307&quot; value=&quot;276&quot;/&gt;&lt;/object&gt;&lt;object type=&quot;3&quot; unique_id=&quot;440219&quot;&gt;&lt;property id=&quot;20148&quot; value=&quot;5&quot;/&gt;&lt;property id=&quot;20300&quot; value=&quot;Slide 30&quot;/&gt;&lt;property id=&quot;20307&quot; value=&quot;277&quot;/&gt;&lt;/object&gt;&lt;object type=&quot;3&quot; unique_id=&quot;440335&quot;&gt;&lt;property id=&quot;20148&quot; value=&quot;5&quot;/&gt;&lt;property id=&quot;20300&quot; value=&quot;Slide 28&quot;/&gt;&lt;property id=&quot;20307&quot; value=&quot;282&quot;/&gt;&lt;/object&gt;&lt;object type=&quot;3&quot; unique_id=&quot;440480&quot;&gt;&lt;property id=&quot;20148&quot; value=&quot;5&quot;/&gt;&lt;property id=&quot;20300&quot; value=&quot;Slide 3&quot;/&gt;&lt;property id=&quot;20307&quot; value=&quot;284&quot;/&gt;&lt;/object&gt;&lt;object type=&quot;3&quot; unique_id=&quot;440588&quot;&gt;&lt;property id=&quot;20148&quot; value=&quot;5&quot;/&gt;&lt;property id=&quot;20300&quot; value=&quot;Slide 4&quot;/&gt;&lt;property id=&quot;20307&quot; value=&quot;285&quot;/&gt;&lt;/object&gt;&lt;object type=&quot;3&quot; unique_id=&quot;440589&quot;&gt;&lt;property id=&quot;20148&quot; value=&quot;5&quot;/&gt;&lt;property id=&quot;20300&quot; value=&quot;Slide 5&quot;/&gt;&lt;property id=&quot;20307&quot; value=&quot;286&quot;/&gt;&lt;/object&gt;&lt;object type=&quot;3&quot; unique_id=&quot;440716&quot;&gt;&lt;property id=&quot;20148&quot; value=&quot;5&quot;/&gt;&lt;property id=&quot;20300&quot; value=&quot;Slide 6&quot;/&gt;&lt;property id=&quot;20307&quot; value=&quot;287&quot;/&gt;&lt;/object&gt;&lt;object type=&quot;3&quot; unique_id=&quot;440717&quot;&gt;&lt;property id=&quot;20148&quot; value=&quot;5&quot;/&gt;&lt;property id=&quot;20300&quot; value=&quot;Slide 7&quot;/&gt;&lt;property id=&quot;20307&quot; value=&quot;288&quot;/&gt;&lt;/object&gt;&lt;object type=&quot;3&quot; unique_id=&quot;440787&quot;&gt;&lt;property id=&quot;20148&quot; value=&quot;5&quot;/&gt;&lt;property id=&quot;20300&quot; value=&quot;Slide 8&quot;/&gt;&lt;property id=&quot;20307&quot; value=&quot;289&quot;/&gt;&lt;/object&gt;&lt;object type=&quot;3&quot; unique_id=&quot;441004&quot;&gt;&lt;property id=&quot;20148&quot; value=&quot;5&quot;/&gt;&lt;property id=&quot;20300&quot; value=&quot;Slide 9&quot;/&gt;&lt;property id=&quot;20307&quot; value=&quot;290&quot;/&gt;&lt;/object&gt;&lt;object type=&quot;3&quot; unique_id=&quot;482095&quot;&gt;&lt;property id=&quot;20148&quot; value=&quot;5&quot;/&gt;&lt;property id=&quot;20300&quot; value=&quot;Slide 1&quot;/&gt;&lt;property id=&quot;20307&quot; value=&quot;291&quot;/&gt;&lt;/object&gt;&lt;object type=&quot;3&quot; unique_id=&quot;482096&quot;&gt;&lt;property id=&quot;20148&quot; value=&quot;5&quot;/&gt;&lt;property id=&quot;20300&quot; value=&quot;Slide 10&quot;/&gt;&lt;property id=&quot;20307&quot; value=&quot;292&quot;/&gt;&lt;/object&gt;&lt;object type=&quot;3&quot; unique_id=&quot;482351&quot;&gt;&lt;property id=&quot;20148&quot; value=&quot;5&quot;/&gt;&lt;property id=&quot;20300&quot; value=&quot;Slide 11&quot;/&gt;&lt;property id=&quot;20307&quot; value=&quot;294&quot;/&gt;&lt;/object&gt;&lt;object type=&quot;3&quot; unique_id=&quot;482482&quot;&gt;&lt;property id=&quot;20148&quot; value=&quot;5&quot;/&gt;&lt;property id=&quot;20300&quot; value=&quot;Slide 12&quot;/&gt;&lt;property id=&quot;20307&quot; value=&quot;295&quot;/&gt;&lt;/object&gt;&lt;object type=&quot;3&quot; unique_id=&quot;483081&quot;&gt;&lt;property id=&quot;20148&quot; value=&quot;5&quot;/&gt;&lt;property id=&quot;20300&quot; value=&quot;Slide 13&quot;/&gt;&lt;property id=&quot;20307&quot; value=&quot;296&quot;/&gt;&lt;/object&gt;&lt;object type=&quot;3&quot; unique_id=&quot;483487&quot;&gt;&lt;property id=&quot;20148&quot; value=&quot;5&quot;/&gt;&lt;property id=&quot;20300&quot; value=&quot;Slide 14&quot;/&gt;&lt;property id=&quot;20307&quot; value=&quot;297&quot;/&gt;&lt;/object&gt;&lt;object type=&quot;3&quot; unique_id=&quot;483572&quot;&gt;&lt;property id=&quot;20148&quot; value=&quot;5&quot;/&gt;&lt;property id=&quot;20300&quot; value=&quot;Slide 15&quot;/&gt;&lt;property id=&quot;20307&quot; value=&quot;298&quot;/&gt;&lt;/object&gt;&lt;object type=&quot;3&quot; unique_id=&quot;483908&quot;&gt;&lt;property id=&quot;20148&quot; value=&quot;5&quot;/&gt;&lt;property id=&quot;20300&quot; value=&quot;Slide 16&quot;/&gt;&lt;property id=&quot;20307&quot; value=&quot;299&quot;/&gt;&lt;/object&gt;&lt;object type=&quot;3&quot; unique_id=&quot;483909&quot;&gt;&lt;property id=&quot;20148&quot; value=&quot;5&quot;/&gt;&lt;property id=&quot;20300&quot; value=&quot;Slide 21&quot;/&gt;&lt;property id=&quot;20307&quot; value=&quot;300&quot;/&gt;&lt;/object&gt;&lt;object type=&quot;3&quot; unique_id=&quot;483910&quot;&gt;&lt;property id=&quot;20148&quot; value=&quot;5&quot;/&gt;&lt;property id=&quot;20300&quot; value=&quot;Slide 22&quot;/&gt;&lt;property id=&quot;20307&quot; value=&quot;301&quot;/&gt;&lt;/object&gt;&lt;object type=&quot;3&quot; unique_id=&quot;484047&quot;&gt;&lt;property id=&quot;20148&quot; value=&quot;5&quot;/&gt;&lt;property id=&quot;20300&quot; value=&quot;Slide 20&quot;/&gt;&lt;property id=&quot;20307&quot; value=&quot;306&quot;/&gt;&lt;/object&gt;&lt;object type=&quot;3&quot; unique_id=&quot;484327&quot;&gt;&lt;property id=&quot;20148&quot; value=&quot;5&quot;/&gt;&lt;property id=&quot;20300&quot; value=&quot;Slide 23&quot;/&gt;&lt;property id=&quot;20307&quot; value=&quot;307&quot;/&gt;&lt;/object&gt;&lt;object type=&quot;3&quot; unique_id=&quot;484328&quot;&gt;&lt;property id=&quot;20148&quot; value=&quot;5&quot;/&gt;&lt;property id=&quot;20300&quot; value=&quot;Slide 24&quot;/&gt;&lt;property id=&quot;20307&quot; value=&quot;308&quot;/&gt;&lt;/object&gt;&lt;object type=&quot;3&quot; unique_id=&quot;484329&quot;&gt;&lt;property id=&quot;20148&quot; value=&quot;5&quot;/&gt;&lt;property id=&quot;20300&quot; value=&quot;Slide 25&quot;/&gt;&lt;property id=&quot;20307&quot; value=&quot;309&quot;/&gt;&lt;/object&gt;&lt;object type=&quot;3&quot; unique_id=&quot;484330&quot;&gt;&lt;property id=&quot;20148&quot; value=&quot;5&quot;/&gt;&lt;property id=&quot;20300&quot; value=&quot;Slide 26&quot;/&gt;&lt;property id=&quot;20307&quot; value=&quot;310&quot;/&gt;&lt;/object&gt;&lt;object type=&quot;3&quot; unique_id=&quot;484331&quot;&gt;&lt;property id=&quot;20148&quot; value=&quot;5&quot;/&gt;&lt;property id=&quot;20300&quot; value=&quot;Slide 27&quot;/&gt;&lt;property id=&quot;20307&quot; value=&quot;311&quot;/&gt;&lt;/object&gt;&lt;object type=&quot;3&quot; unique_id=&quot;484496&quot;&gt;&lt;property id=&quot;20148&quot; value=&quot;5&quot;/&gt;&lt;property id=&quot;20300&quot; value=&quot;Slide 31&quot;/&gt;&lt;property id=&quot;20307&quot; value=&quot;312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Toán 2 SH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1_Children's Day Minitheme by Slidesgo">
  <a:themeElements>
    <a:clrScheme name="Simple Light">
      <a:dk1>
        <a:srgbClr val="153A7A"/>
      </a:dk1>
      <a:lt1>
        <a:srgbClr val="FFFFFF"/>
      </a:lt1>
      <a:dk2>
        <a:srgbClr val="B3E5FF"/>
      </a:dk2>
      <a:lt2>
        <a:srgbClr val="7739FF"/>
      </a:lt2>
      <a:accent1>
        <a:srgbClr val="FF003A"/>
      </a:accent1>
      <a:accent2>
        <a:srgbClr val="FF9039"/>
      </a:accent2>
      <a:accent3>
        <a:srgbClr val="FF93AF"/>
      </a:accent3>
      <a:accent4>
        <a:srgbClr val="FFEE82"/>
      </a:accent4>
      <a:accent5>
        <a:srgbClr val="750000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pk1mxxr">
      <a:majorFont>
        <a:latin typeface="Arial" panose="020F0302020204030204"/>
        <a:ea typeface="黑体"/>
        <a:cs typeface=""/>
      </a:majorFont>
      <a:minorFont>
        <a:latin typeface="Arial" panose="020F0502020204030204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294</Words>
  <Application>Microsoft Macintosh PowerPoint</Application>
  <PresentationFormat>Widescreen</PresentationFormat>
  <Paragraphs>76</Paragraphs>
  <Slides>16</Slides>
  <Notes>7</Notes>
  <HiddenSlides>0</HiddenSlides>
  <MMClips>10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42" baseType="lpstr">
      <vt:lpstr>等线</vt:lpstr>
      <vt:lpstr>等线 Light</vt:lpstr>
      <vt:lpstr>宋体</vt:lpstr>
      <vt:lpstr>#9Slide02 Noi dung dai</vt:lpstr>
      <vt:lpstr>#9Slide02 Tieu de dai</vt:lpstr>
      <vt:lpstr>Anaheim</vt:lpstr>
      <vt:lpstr>Arial</vt:lpstr>
      <vt:lpstr>Bebas Neue</vt:lpstr>
      <vt:lpstr>Calibri</vt:lpstr>
      <vt:lpstr>Cambria</vt:lpstr>
      <vt:lpstr>Chelsea Market</vt:lpstr>
      <vt:lpstr>iCiel Cadena</vt:lpstr>
      <vt:lpstr>Nunito Sans</vt:lpstr>
      <vt:lpstr>Roboto Condensed Light</vt:lpstr>
      <vt:lpstr>Times New Roman</vt:lpstr>
      <vt:lpstr>VNI-Avo</vt:lpstr>
      <vt:lpstr>微软雅黑 Light</vt:lpstr>
      <vt:lpstr>Toán 2 SHS</vt:lpstr>
      <vt:lpstr>1_Office 主题</vt:lpstr>
      <vt:lpstr>1_Office 主题​​</vt:lpstr>
      <vt:lpstr>3_Office 主题​​</vt:lpstr>
      <vt:lpstr>1_Office Theme</vt:lpstr>
      <vt:lpstr>1_Children's Day Minitheme by Slidesgo</vt:lpstr>
      <vt:lpstr>Office 主题</vt:lpstr>
      <vt:lpstr>2_Office 主题​​</vt:lpstr>
      <vt:lpstr>Office Theme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CHUỒNG CHO THỎ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Le Thi Ngoc Quy</cp:lastModifiedBy>
  <cp:revision>249</cp:revision>
  <dcterms:created xsi:type="dcterms:W3CDTF">2021-01-08T03:00:40Z</dcterms:created>
  <dcterms:modified xsi:type="dcterms:W3CDTF">2023-06-14T06:30:45Z</dcterms:modified>
</cp:coreProperties>
</file>